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22"/>
  </p:notesMasterIdLst>
  <p:handoutMasterIdLst>
    <p:handoutMasterId r:id="rId23"/>
  </p:handoutMasterIdLst>
  <p:sldIdLst>
    <p:sldId id="256" r:id="rId4"/>
    <p:sldId id="294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95" r:id="rId20"/>
    <p:sldId id="293" r:id="rId21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9">
          <p15:clr>
            <a:srgbClr val="A4A3A4"/>
          </p15:clr>
        </p15:guide>
        <p15:guide id="2" orient="horz" pos="4138">
          <p15:clr>
            <a:srgbClr val="A4A3A4"/>
          </p15:clr>
        </p15:guide>
        <p15:guide id="3" orient="horz" pos="714">
          <p15:clr>
            <a:srgbClr val="A4A3A4"/>
          </p15:clr>
        </p15:guide>
        <p15:guide id="4" orient="horz" pos="3842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3136">
          <p15:clr>
            <a:srgbClr val="A4A3A4"/>
          </p15:clr>
        </p15:guide>
        <p15:guide id="8" orient="horz" pos="2387">
          <p15:clr>
            <a:srgbClr val="A4A3A4"/>
          </p15:clr>
        </p15:guide>
        <p15:guide id="9" pos="5544">
          <p15:clr>
            <a:srgbClr val="A4A3A4"/>
          </p15:clr>
        </p15:guide>
        <p15:guide id="10" pos="231">
          <p15:clr>
            <a:srgbClr val="A4A3A4"/>
          </p15:clr>
        </p15:guide>
        <p15:guide id="11" pos="473">
          <p15:clr>
            <a:srgbClr val="A4A3A4"/>
          </p15:clr>
        </p15:guide>
        <p15:guide id="12" pos="2925">
          <p15:clr>
            <a:srgbClr val="A4A3A4"/>
          </p15:clr>
        </p15:guide>
        <p15:guide id="13" pos="2835">
          <p15:clr>
            <a:srgbClr val="A4A3A4"/>
          </p15:clr>
        </p15:guide>
        <p15:guide id="14" pos="4241">
          <p15:clr>
            <a:srgbClr val="A4A3A4"/>
          </p15:clr>
        </p15:guide>
        <p15:guide id="15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D1EBF6"/>
    <a:srgbClr val="FECC0C"/>
    <a:srgbClr val="F1EFED"/>
    <a:srgbClr val="F7CCDF"/>
    <a:srgbClr val="72CBEB"/>
    <a:srgbClr val="BBB1A5"/>
    <a:srgbClr val="FFF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434" autoAdjust="0"/>
  </p:normalViewPr>
  <p:slideViewPr>
    <p:cSldViewPr snapToGrid="0" snapToObjects="1">
      <p:cViewPr varScale="1">
        <p:scale>
          <a:sx n="90" d="100"/>
          <a:sy n="90" d="100"/>
        </p:scale>
        <p:origin x="1752" y="90"/>
      </p:cViewPr>
      <p:guideLst>
        <p:guide orient="horz" pos="2279"/>
        <p:guide orient="horz" pos="4138"/>
        <p:guide orient="horz" pos="714"/>
        <p:guide orient="horz" pos="3842"/>
        <p:guide orient="horz" pos="845"/>
        <p:guide orient="horz" pos="391"/>
        <p:guide orient="horz" pos="3136"/>
        <p:guide orient="horz" pos="2387"/>
        <p:guide pos="5544"/>
        <p:guide pos="231"/>
        <p:guide pos="473"/>
        <p:guide pos="2925"/>
        <p:guide pos="2835"/>
        <p:guide pos="4241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Unit 201 –Engineering communication 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B0420DC4-E291-4DB0-8F6E-13A99FB8C2D4}">
      <dgm:prSet phldrT="[Text]" custT="1"/>
      <dgm:spPr/>
      <dgm:t>
        <a:bodyPr/>
        <a:lstStyle/>
        <a:p>
          <a:r>
            <a:rPr lang="en-GB" sz="1200" dirty="0"/>
            <a:t>Understand engineering drawing conventions</a:t>
          </a:r>
        </a:p>
      </dgm:t>
    </dgm:pt>
    <dgm:pt modelId="{FBD3E2E6-ACFB-4924-A07B-685B5BDE20BD}" type="parTrans" cxnId="{FF0403D0-96DF-44BE-9D0B-6B2D8EBB1AC5}">
      <dgm:prSet/>
      <dgm:spPr/>
      <dgm:t>
        <a:bodyPr/>
        <a:lstStyle/>
        <a:p>
          <a:endParaRPr lang="en-GB"/>
        </a:p>
      </dgm:t>
    </dgm:pt>
    <dgm:pt modelId="{D9697E7F-0CC4-4071-81B1-B889A9514091}" type="sibTrans" cxnId="{FF0403D0-96DF-44BE-9D0B-6B2D8EBB1AC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/>
            <a:t>Unit 202 – Engineering development</a:t>
          </a:r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1200" dirty="0"/>
            <a:t>Understand the methods used to manufacture commercial products.</a:t>
          </a:r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640D2A2E-C164-4683-9CC5-64DCAF302BAC}">
      <dgm:prSet custT="1"/>
      <dgm:spPr/>
      <dgm:t>
        <a:bodyPr/>
        <a:lstStyle/>
        <a:p>
          <a:r>
            <a:rPr lang="en-GB" sz="1200" dirty="0"/>
            <a:t>Understand  the operation of  Computer Aided Design (CAD)</a:t>
          </a:r>
        </a:p>
      </dgm:t>
    </dgm:pt>
    <dgm:pt modelId="{E8969D54-59E2-4E09-830F-D6B03D0C268A}" type="parTrans" cxnId="{CC6FCF27-5E8A-4E2F-9638-8C48B7C4713B}">
      <dgm:prSet/>
      <dgm:spPr/>
      <dgm:t>
        <a:bodyPr/>
        <a:lstStyle/>
        <a:p>
          <a:endParaRPr lang="en-GB"/>
        </a:p>
      </dgm:t>
    </dgm:pt>
    <dgm:pt modelId="{163EAD47-CA57-44FD-A8E7-A591208C4890}" type="sibTrans" cxnId="{CC6FCF27-5E8A-4E2F-9638-8C48B7C4713B}">
      <dgm:prSet/>
      <dgm:spPr/>
      <dgm:t>
        <a:bodyPr/>
        <a:lstStyle/>
        <a:p>
          <a:endParaRPr lang="en-GB"/>
        </a:p>
      </dgm:t>
    </dgm:pt>
    <dgm:pt modelId="{1703BF58-7233-42CE-9EF2-027197ED5A3F}">
      <dgm:prSet custT="1"/>
      <dgm:spPr/>
      <dgm:t>
        <a:bodyPr/>
        <a:lstStyle/>
        <a:p>
          <a:r>
            <a:rPr lang="en-GB" sz="1200" dirty="0"/>
            <a:t>Understand the use of basic components in engineering</a:t>
          </a:r>
        </a:p>
      </dgm:t>
    </dgm:pt>
    <dgm:pt modelId="{53FBE5B4-C4B4-42D7-9787-4BD1E932D61A}" type="parTrans" cxnId="{4513FF7E-9AE6-4014-A88E-7D7FEABCF5F7}">
      <dgm:prSet/>
      <dgm:spPr/>
      <dgm:t>
        <a:bodyPr/>
        <a:lstStyle/>
        <a:p>
          <a:endParaRPr lang="en-GB"/>
        </a:p>
      </dgm:t>
    </dgm:pt>
    <dgm:pt modelId="{CB047702-E2B8-476D-937C-4CEE36BB65A7}" type="sibTrans" cxnId="{4513FF7E-9AE6-4014-A88E-7D7FEABCF5F7}">
      <dgm:prSet/>
      <dgm:spPr/>
      <dgm:t>
        <a:bodyPr/>
        <a:lstStyle/>
        <a:p>
          <a:endParaRPr lang="en-GB"/>
        </a:p>
      </dgm:t>
    </dgm:pt>
    <dgm:pt modelId="{6F003C3E-D361-4E31-B45F-042478C12C83}">
      <dgm:prSet custT="1"/>
      <dgm:spPr/>
      <dgm:t>
        <a:bodyPr/>
        <a:lstStyle/>
        <a:p>
          <a:r>
            <a:rPr lang="en-GB" sz="1200" dirty="0"/>
            <a:t>Understand basic units of measurement used in engineering.</a:t>
          </a:r>
        </a:p>
      </dgm:t>
    </dgm:pt>
    <dgm:pt modelId="{B12E8BEE-F0C6-43F6-8469-6673C35FAC17}" type="parTrans" cxnId="{8B0D7E66-12C9-4002-9D31-6B93AC69A28F}">
      <dgm:prSet/>
      <dgm:spPr/>
      <dgm:t>
        <a:bodyPr/>
        <a:lstStyle/>
        <a:p>
          <a:endParaRPr lang="en-GB"/>
        </a:p>
      </dgm:t>
    </dgm:pt>
    <dgm:pt modelId="{E823C79B-4569-4A8A-86BD-4BF354B31A0C}" type="sibTrans" cxnId="{8B0D7E66-12C9-4002-9D31-6B93AC69A28F}">
      <dgm:prSet/>
      <dgm:spPr/>
      <dgm:t>
        <a:bodyPr/>
        <a:lstStyle/>
        <a:p>
          <a:endParaRPr lang="en-GB"/>
        </a:p>
      </dgm:t>
    </dgm:pt>
    <dgm:pt modelId="{C085165E-7E3E-4A68-A2EA-9715DF340ACC}">
      <dgm:prSet custT="1"/>
      <dgm:spPr/>
      <dgm:t>
        <a:bodyPr/>
        <a:lstStyle/>
        <a:p>
          <a:r>
            <a:rPr lang="en-GB" sz="1200" dirty="0"/>
            <a:t>Understand the methods used to make prototype products.</a:t>
          </a:r>
        </a:p>
      </dgm:t>
    </dgm:pt>
    <dgm:pt modelId="{C1AAADB1-45A9-4A1D-8E67-75EADB30EE73}" type="parTrans" cxnId="{6CBAC7E9-27B6-4AC5-BA15-ECDA7AD4C0A7}">
      <dgm:prSet/>
      <dgm:spPr/>
      <dgm:t>
        <a:bodyPr/>
        <a:lstStyle/>
        <a:p>
          <a:endParaRPr lang="en-GB"/>
        </a:p>
      </dgm:t>
    </dgm:pt>
    <dgm:pt modelId="{2252AE51-5ABB-4050-B540-088ADCFD77D0}" type="sibTrans" cxnId="{6CBAC7E9-27B6-4AC5-BA15-ECDA7AD4C0A7}">
      <dgm:prSet/>
      <dgm:spPr/>
      <dgm:t>
        <a:bodyPr/>
        <a:lstStyle/>
        <a:p>
          <a:endParaRPr lang="en-GB"/>
        </a:p>
      </dgm:t>
    </dgm:pt>
    <dgm:pt modelId="{A2143615-CB3E-4A8C-B0D3-5BC659E746C7}">
      <dgm:prSet custT="1"/>
      <dgm:spPr/>
      <dgm:t>
        <a:bodyPr/>
        <a:lstStyle/>
        <a:p>
          <a:r>
            <a:rPr lang="en-GB" sz="1200" dirty="0"/>
            <a:t>Understand the types and properties of materials that are used to make engineered products.</a:t>
          </a:r>
        </a:p>
      </dgm:t>
    </dgm:pt>
    <dgm:pt modelId="{D3F94723-AB46-44F2-96F6-C7BE34E9E40E}" type="parTrans" cxnId="{4D9F0AE7-7818-4B09-B659-83BE338B8D23}">
      <dgm:prSet/>
      <dgm:spPr/>
      <dgm:t>
        <a:bodyPr/>
        <a:lstStyle/>
        <a:p>
          <a:endParaRPr lang="en-GB"/>
        </a:p>
      </dgm:t>
    </dgm:pt>
    <dgm:pt modelId="{5DF7E020-990E-4DF0-98DC-29C69CD3B3AE}" type="sibTrans" cxnId="{4D9F0AE7-7818-4B09-B659-83BE338B8D23}">
      <dgm:prSet/>
      <dgm:spPr/>
      <dgm:t>
        <a:bodyPr/>
        <a:lstStyle/>
        <a:p>
          <a:endParaRPr lang="en-GB"/>
        </a:p>
      </dgm:t>
    </dgm:pt>
    <dgm:pt modelId="{A0C2F01B-6B13-4707-8B00-45735064B7A5}">
      <dgm:prSet custT="1"/>
      <dgm:spPr/>
      <dgm:t>
        <a:bodyPr/>
        <a:lstStyle/>
        <a:p>
          <a:r>
            <a:rPr lang="en-GB" sz="1200" dirty="0"/>
            <a:t>Understand the importance of design criteria in evaluation</a:t>
          </a:r>
        </a:p>
      </dgm:t>
    </dgm:pt>
    <dgm:pt modelId="{0D592510-F18D-4FE4-BA05-1EAD1923385D}" type="parTrans" cxnId="{6F8E53E3-9AAB-4A75-B3F8-9D66523C4C58}">
      <dgm:prSet/>
      <dgm:spPr/>
      <dgm:t>
        <a:bodyPr/>
        <a:lstStyle/>
        <a:p>
          <a:endParaRPr lang="en-GB"/>
        </a:p>
      </dgm:t>
    </dgm:pt>
    <dgm:pt modelId="{511010BC-0233-432B-9B38-0794764D72C5}" type="sibTrans" cxnId="{6F8E53E3-9AAB-4A75-B3F8-9D66523C4C58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A510209-4183-4EB9-A634-3D5E2128C352}" type="presOf" srcId="{880C33F9-56E5-40B1-8E7F-4BDC2E82563A}" destId="{225BED00-D701-4E7B-9EA0-F30DCDC8C054}" srcOrd="0" destOrd="0" presId="urn:microsoft.com/office/officeart/2005/8/layout/hList1"/>
    <dgm:cxn modelId="{CC6FCF27-5E8A-4E2F-9638-8C48B7C4713B}" srcId="{D355795A-0558-48CF-AE03-CD0231294D29}" destId="{640D2A2E-C164-4683-9CC5-64DCAF302BAC}" srcOrd="1" destOrd="0" parTransId="{E8969D54-59E2-4E09-830F-D6B03D0C268A}" sibTransId="{163EAD47-CA57-44FD-A8E7-A591208C4890}"/>
    <dgm:cxn modelId="{6857D22B-9517-4A4D-ADF6-6BDAD204BA45}" type="presOf" srcId="{C7C06A7D-F5AA-4F19-A556-52A5FC546769}" destId="{943003DF-500E-4BF1-AE55-98FBC362FD83}" srcOrd="0" destOrd="0" presId="urn:microsoft.com/office/officeart/2005/8/layout/hList1"/>
    <dgm:cxn modelId="{9A21A261-49B4-4802-8858-E0AC4B5A65B6}" type="presOf" srcId="{D355795A-0558-48CF-AE03-CD0231294D29}" destId="{4C638FCF-7712-4D1D-9016-6A862F66348D}" srcOrd="0" destOrd="0" presId="urn:microsoft.com/office/officeart/2005/8/layout/hList1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8B0D7E66-12C9-4002-9D31-6B93AC69A28F}" srcId="{D355795A-0558-48CF-AE03-CD0231294D29}" destId="{6F003C3E-D361-4E31-B45F-042478C12C83}" srcOrd="3" destOrd="0" parTransId="{B12E8BEE-F0C6-43F6-8469-6673C35FAC17}" sibTransId="{E823C79B-4569-4A8A-86BD-4BF354B31A0C}"/>
    <dgm:cxn modelId="{BE6E0A6A-5451-4012-A4E1-7BF01A138DBB}" type="presOf" srcId="{1703BF58-7233-42CE-9EF2-027197ED5A3F}" destId="{7B15FB7B-69A2-4ECB-9F5B-0F9ABDC3E6A1}" srcOrd="0" destOrd="2" presId="urn:microsoft.com/office/officeart/2005/8/layout/hList1"/>
    <dgm:cxn modelId="{9B282155-43D8-4248-8B75-0A27CA6D2BC0}" type="presOf" srcId="{31D9FFA9-D12C-4B37-8DD5-5714D1563998}" destId="{75CE6D7A-12E5-431F-B3A0-C25C45D2DE61}" srcOrd="0" destOrd="0" presId="urn:microsoft.com/office/officeart/2005/8/layout/hList1"/>
    <dgm:cxn modelId="{B9738C5A-6301-43FE-811A-05F53AD68EBF}" type="presOf" srcId="{A2143615-CB3E-4A8C-B0D3-5BC659E746C7}" destId="{225BED00-D701-4E7B-9EA0-F30DCDC8C054}" srcOrd="0" destOrd="2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4513FF7E-9AE6-4014-A88E-7D7FEABCF5F7}" srcId="{D355795A-0558-48CF-AE03-CD0231294D29}" destId="{1703BF58-7233-42CE-9EF2-027197ED5A3F}" srcOrd="2" destOrd="0" parTransId="{53FBE5B4-C4B4-42D7-9787-4BD1E932D61A}" sibTransId="{CB047702-E2B8-476D-937C-4CEE36BB65A7}"/>
    <dgm:cxn modelId="{260F4EB1-1CD0-4573-A9FB-81403149E8B8}" type="presOf" srcId="{640D2A2E-C164-4683-9CC5-64DCAF302BAC}" destId="{7B15FB7B-69A2-4ECB-9F5B-0F9ABDC3E6A1}" srcOrd="0" destOrd="1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EB986EB9-A7D3-4DE0-8B5A-71969E44FA97}" type="presOf" srcId="{6F003C3E-D361-4E31-B45F-042478C12C83}" destId="{7B15FB7B-69A2-4ECB-9F5B-0F9ABDC3E6A1}" srcOrd="0" destOrd="3" presId="urn:microsoft.com/office/officeart/2005/8/layout/hList1"/>
    <dgm:cxn modelId="{8E962FBE-4355-40C5-AF44-A065F523D442}" type="presOf" srcId="{A0C2F01B-6B13-4707-8B00-45735064B7A5}" destId="{225BED00-D701-4E7B-9EA0-F30DCDC8C054}" srcOrd="0" destOrd="3" presId="urn:microsoft.com/office/officeart/2005/8/layout/hList1"/>
    <dgm:cxn modelId="{44FA52C0-CBD7-4CE3-85F4-0F54C2D5381A}" type="presOf" srcId="{B0420DC4-E291-4DB0-8F6E-13A99FB8C2D4}" destId="{7B15FB7B-69A2-4ECB-9F5B-0F9ABDC3E6A1}" srcOrd="0" destOrd="0" presId="urn:microsoft.com/office/officeart/2005/8/layout/hList1"/>
    <dgm:cxn modelId="{FF0403D0-96DF-44BE-9D0B-6B2D8EBB1AC5}" srcId="{D355795A-0558-48CF-AE03-CD0231294D29}" destId="{B0420DC4-E291-4DB0-8F6E-13A99FB8C2D4}" srcOrd="0" destOrd="0" parTransId="{FBD3E2E6-ACFB-4924-A07B-685B5BDE20BD}" sibTransId="{D9697E7F-0CC4-4071-81B1-B889A9514091}"/>
    <dgm:cxn modelId="{6F8E53E3-9AAB-4A75-B3F8-9D66523C4C58}" srcId="{31D9FFA9-D12C-4B37-8DD5-5714D1563998}" destId="{A0C2F01B-6B13-4707-8B00-45735064B7A5}" srcOrd="3" destOrd="0" parTransId="{0D592510-F18D-4FE4-BA05-1EAD1923385D}" sibTransId="{511010BC-0233-432B-9B38-0794764D72C5}"/>
    <dgm:cxn modelId="{4D9F0AE7-7818-4B09-B659-83BE338B8D23}" srcId="{31D9FFA9-D12C-4B37-8DD5-5714D1563998}" destId="{A2143615-CB3E-4A8C-B0D3-5BC659E746C7}" srcOrd="2" destOrd="0" parTransId="{D3F94723-AB46-44F2-96F6-C7BE34E9E40E}" sibTransId="{5DF7E020-990E-4DF0-98DC-29C69CD3B3AE}"/>
    <dgm:cxn modelId="{6CBAC7E9-27B6-4AC5-BA15-ECDA7AD4C0A7}" srcId="{31D9FFA9-D12C-4B37-8DD5-5714D1563998}" destId="{C085165E-7E3E-4A68-A2EA-9715DF340ACC}" srcOrd="1" destOrd="0" parTransId="{C1AAADB1-45A9-4A1D-8E67-75EADB30EE73}" sibTransId="{2252AE51-5ABB-4050-B540-088ADCFD77D0}"/>
    <dgm:cxn modelId="{8DD3DDEE-5A01-4E5F-B096-618F36986287}" type="presOf" srcId="{C085165E-7E3E-4A68-A2EA-9715DF340ACC}" destId="{225BED00-D701-4E7B-9EA0-F30DCDC8C054}" srcOrd="0" destOrd="1" presId="urn:microsoft.com/office/officeart/2005/8/layout/hList1"/>
    <dgm:cxn modelId="{9A82A50E-8776-4164-A3FF-CC61373DCA94}" type="presParOf" srcId="{943003DF-500E-4BF1-AE55-98FBC362FD83}" destId="{540152C0-A5D2-4C3E-B32F-0CB5F3221B30}" srcOrd="0" destOrd="0" presId="urn:microsoft.com/office/officeart/2005/8/layout/hList1"/>
    <dgm:cxn modelId="{2BE38B4C-3BE3-474B-95EB-C7723D74B463}" type="presParOf" srcId="{540152C0-A5D2-4C3E-B32F-0CB5F3221B30}" destId="{4C638FCF-7712-4D1D-9016-6A862F66348D}" srcOrd="0" destOrd="0" presId="urn:microsoft.com/office/officeart/2005/8/layout/hList1"/>
    <dgm:cxn modelId="{746DA599-6D33-4A67-9C04-29D9776F8129}" type="presParOf" srcId="{540152C0-A5D2-4C3E-B32F-0CB5F3221B30}" destId="{7B15FB7B-69A2-4ECB-9F5B-0F9ABDC3E6A1}" srcOrd="1" destOrd="0" presId="urn:microsoft.com/office/officeart/2005/8/layout/hList1"/>
    <dgm:cxn modelId="{2F919CB6-E151-4A68-A788-555F73F3EA9D}" type="presParOf" srcId="{943003DF-500E-4BF1-AE55-98FBC362FD83}" destId="{2678BECA-04BD-4D74-BAD2-C08548DFC232}" srcOrd="1" destOrd="0" presId="urn:microsoft.com/office/officeart/2005/8/layout/hList1"/>
    <dgm:cxn modelId="{7753CDD6-A63D-417B-9F05-CF77852CB84A}" type="presParOf" srcId="{943003DF-500E-4BF1-AE55-98FBC362FD83}" destId="{10921DF2-AEFA-40CA-B0C1-8A2E6BE136FB}" srcOrd="2" destOrd="0" presId="urn:microsoft.com/office/officeart/2005/8/layout/hList1"/>
    <dgm:cxn modelId="{43806C32-C816-4856-9985-854F51A1E65A}" type="presParOf" srcId="{10921DF2-AEFA-40CA-B0C1-8A2E6BE136FB}" destId="{75CE6D7A-12E5-431F-B3A0-C25C45D2DE61}" srcOrd="0" destOrd="0" presId="urn:microsoft.com/office/officeart/2005/8/layout/hList1"/>
    <dgm:cxn modelId="{DA6BB7ED-8DFE-4C42-8C07-D56453C84C65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Unit 216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/>
            <a:t>Unit 217</a:t>
          </a:r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2000" dirty="0"/>
            <a:t>Automation</a:t>
          </a:r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5942F6FD-8350-4EAD-BA36-731C03AC5332}">
      <dgm:prSet custT="1"/>
      <dgm:spPr/>
      <dgm:t>
        <a:bodyPr/>
        <a:lstStyle/>
        <a:p>
          <a:r>
            <a:rPr lang="en-GB" sz="2000" dirty="0"/>
            <a:t>Electronic test equipment</a:t>
          </a:r>
        </a:p>
      </dgm:t>
    </dgm:pt>
    <dgm:pt modelId="{155EAC9F-257A-48FA-86F7-B0EFE37067E5}" type="parTrans" cxnId="{FE99A711-18B0-4038-9249-E6562FF9E008}">
      <dgm:prSet/>
      <dgm:spPr/>
      <dgm:t>
        <a:bodyPr/>
        <a:lstStyle/>
        <a:p>
          <a:endParaRPr lang="en-GB"/>
        </a:p>
      </dgm:t>
    </dgm:pt>
    <dgm:pt modelId="{01740705-F061-4FD5-B301-759D0E37183C}" type="sibTrans" cxnId="{FE99A711-18B0-4038-9249-E6562FF9E008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 custLinFactNeighborX="-1" custLinFactNeighborY="-2615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2" custLinFactNeighborX="-1" custLinFactNeighborY="2839">
        <dgm:presLayoutVars>
          <dgm:bulletEnabled val="1"/>
        </dgm:presLayoutVars>
      </dgm:prSet>
      <dgm:spPr/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7F3880B-4FEC-4563-9312-1CEF7B102139}" type="presOf" srcId="{31D9FFA9-D12C-4B37-8DD5-5714D1563998}" destId="{75CE6D7A-12E5-431F-B3A0-C25C45D2DE61}" srcOrd="0" destOrd="0" presId="urn:microsoft.com/office/officeart/2005/8/layout/hList1"/>
    <dgm:cxn modelId="{6CAD570C-259F-484C-9C58-CFDBAEC3930D}" type="presOf" srcId="{D355795A-0558-48CF-AE03-CD0231294D29}" destId="{4C638FCF-7712-4D1D-9016-6A862F66348D}" srcOrd="0" destOrd="0" presId="urn:microsoft.com/office/officeart/2005/8/layout/hList1"/>
    <dgm:cxn modelId="{FE99A711-18B0-4038-9249-E6562FF9E008}" srcId="{D355795A-0558-48CF-AE03-CD0231294D29}" destId="{5942F6FD-8350-4EAD-BA36-731C03AC5332}" srcOrd="0" destOrd="0" parTransId="{155EAC9F-257A-48FA-86F7-B0EFE37067E5}" sibTransId="{01740705-F061-4FD5-B301-759D0E37183C}"/>
    <dgm:cxn modelId="{318F0160-6B42-4623-A70B-520617D16A54}" type="presOf" srcId="{880C33F9-56E5-40B1-8E7F-4BDC2E82563A}" destId="{225BED00-D701-4E7B-9EA0-F30DCDC8C054}" srcOrd="0" destOrd="0" presId="urn:microsoft.com/office/officeart/2005/8/layout/hList1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87B4C765-8D01-425A-A203-5691E6808C4D}" type="presOf" srcId="{5942F6FD-8350-4EAD-BA36-731C03AC5332}" destId="{7B15FB7B-69A2-4ECB-9F5B-0F9ABDC3E6A1}" srcOrd="0" destOrd="0" presId="urn:microsoft.com/office/officeart/2005/8/layout/hList1"/>
    <dgm:cxn modelId="{59FD7C6E-2161-40D5-8E1F-84BFB79BCAD4}" type="presOf" srcId="{C7C06A7D-F5AA-4F19-A556-52A5FC546769}" destId="{943003DF-500E-4BF1-AE55-98FBC362FD83}" srcOrd="0" destOrd="0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3645E82B-E109-475D-A5AB-7983CE4EF4D5}" type="presParOf" srcId="{943003DF-500E-4BF1-AE55-98FBC362FD83}" destId="{540152C0-A5D2-4C3E-B32F-0CB5F3221B30}" srcOrd="0" destOrd="0" presId="urn:microsoft.com/office/officeart/2005/8/layout/hList1"/>
    <dgm:cxn modelId="{ADBF30CC-6970-470E-9212-92C3BB2B2E3F}" type="presParOf" srcId="{540152C0-A5D2-4C3E-B32F-0CB5F3221B30}" destId="{4C638FCF-7712-4D1D-9016-6A862F66348D}" srcOrd="0" destOrd="0" presId="urn:microsoft.com/office/officeart/2005/8/layout/hList1"/>
    <dgm:cxn modelId="{1668DEDE-325A-4B0D-BE03-EC170C9D0250}" type="presParOf" srcId="{540152C0-A5D2-4C3E-B32F-0CB5F3221B30}" destId="{7B15FB7B-69A2-4ECB-9F5B-0F9ABDC3E6A1}" srcOrd="1" destOrd="0" presId="urn:microsoft.com/office/officeart/2005/8/layout/hList1"/>
    <dgm:cxn modelId="{C80BA014-24F6-4034-A54D-F305218DCD77}" type="presParOf" srcId="{943003DF-500E-4BF1-AE55-98FBC362FD83}" destId="{2678BECA-04BD-4D74-BAD2-C08548DFC232}" srcOrd="1" destOrd="0" presId="urn:microsoft.com/office/officeart/2005/8/layout/hList1"/>
    <dgm:cxn modelId="{D84F0547-68AC-4D42-BF6B-3B166BE0C628}" type="presParOf" srcId="{943003DF-500E-4BF1-AE55-98FBC362FD83}" destId="{10921DF2-AEFA-40CA-B0C1-8A2E6BE136FB}" srcOrd="2" destOrd="0" presId="urn:microsoft.com/office/officeart/2005/8/layout/hList1"/>
    <dgm:cxn modelId="{94C950F1-CC7F-469D-996A-CE12EB403076}" type="presParOf" srcId="{10921DF2-AEFA-40CA-B0C1-8A2E6BE136FB}" destId="{75CE6D7A-12E5-431F-B3A0-C25C45D2DE61}" srcOrd="0" destOrd="0" presId="urn:microsoft.com/office/officeart/2005/8/layout/hList1"/>
    <dgm:cxn modelId="{CA3C0334-3D9C-4723-A772-0E8BAC8B27F5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Sizes of qualification (GLH) and UCAS points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/>
            <a:t>Mandatory units</a:t>
          </a:r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1600" dirty="0"/>
            <a:t>301 - Engineering materials</a:t>
          </a:r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1600" dirty="0"/>
            <a:t>360 GLH = 140 points (56). </a:t>
          </a:r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A712DCFF-32A6-4956-9C74-D79F0F9B4D4F}">
      <dgm:prSet custT="1"/>
      <dgm:spPr/>
      <dgm:t>
        <a:bodyPr/>
        <a:lstStyle/>
        <a:p>
          <a:r>
            <a:rPr lang="en-GB" sz="1600" dirty="0"/>
            <a:t>540 GLH = 210 points (84).</a:t>
          </a:r>
        </a:p>
      </dgm:t>
    </dgm:pt>
    <dgm:pt modelId="{501BD441-A168-43BC-BC6F-531464A3F716}" type="parTrans" cxnId="{C6302356-7761-494A-9642-8C137D1DEC20}">
      <dgm:prSet/>
      <dgm:spPr/>
      <dgm:t>
        <a:bodyPr/>
        <a:lstStyle/>
        <a:p>
          <a:endParaRPr lang="en-GB"/>
        </a:p>
      </dgm:t>
    </dgm:pt>
    <dgm:pt modelId="{FC12492A-F22B-4510-AD1A-23B5D79CB034}" type="sibTrans" cxnId="{C6302356-7761-494A-9642-8C137D1DEC20}">
      <dgm:prSet/>
      <dgm:spPr/>
      <dgm:t>
        <a:bodyPr/>
        <a:lstStyle/>
        <a:p>
          <a:endParaRPr lang="en-GB"/>
        </a:p>
      </dgm:t>
    </dgm:pt>
    <dgm:pt modelId="{55D8F9C1-8C81-467C-A892-DFB121372A90}">
      <dgm:prSet custT="1"/>
      <dgm:spPr/>
      <dgm:t>
        <a:bodyPr/>
        <a:lstStyle/>
        <a:p>
          <a:r>
            <a:rPr lang="en-GB" sz="1600" dirty="0"/>
            <a:t>720 GLH = 280 points (112). </a:t>
          </a:r>
        </a:p>
      </dgm:t>
    </dgm:pt>
    <dgm:pt modelId="{017536A1-A2FF-4275-A0A9-7EF4F370F904}" type="parTrans" cxnId="{08449FDD-DE00-40B8-B947-E43A483453C2}">
      <dgm:prSet/>
      <dgm:spPr/>
      <dgm:t>
        <a:bodyPr/>
        <a:lstStyle/>
        <a:p>
          <a:endParaRPr lang="en-GB"/>
        </a:p>
      </dgm:t>
    </dgm:pt>
    <dgm:pt modelId="{AE1BCFBA-FC43-4940-AA51-B5D2BB26E041}" type="sibTrans" cxnId="{08449FDD-DE00-40B8-B947-E43A483453C2}">
      <dgm:prSet/>
      <dgm:spPr/>
      <dgm:t>
        <a:bodyPr/>
        <a:lstStyle/>
        <a:p>
          <a:endParaRPr lang="en-GB"/>
        </a:p>
      </dgm:t>
    </dgm:pt>
    <dgm:pt modelId="{6E12A338-1816-4A53-B189-285FC61E2BF7}">
      <dgm:prSet phldrT="[Text]" custT="1"/>
      <dgm:spPr/>
      <dgm:t>
        <a:bodyPr/>
        <a:lstStyle/>
        <a:p>
          <a:r>
            <a:rPr lang="en-GB" sz="1600" dirty="0"/>
            <a:t>304 - Manufacturing methods in engineering</a:t>
          </a:r>
        </a:p>
      </dgm:t>
    </dgm:pt>
    <dgm:pt modelId="{AD4A427C-BB7E-4955-9469-179AA4B4C292}" type="parTrans" cxnId="{B7C6B260-9A58-4833-BE4F-34019F8F84E2}">
      <dgm:prSet/>
      <dgm:spPr/>
      <dgm:t>
        <a:bodyPr/>
        <a:lstStyle/>
        <a:p>
          <a:endParaRPr lang="en-GB"/>
        </a:p>
      </dgm:t>
    </dgm:pt>
    <dgm:pt modelId="{EB1B75BC-D7AA-48E6-A062-C6345A9811CC}" type="sibTrans" cxnId="{B7C6B260-9A58-4833-BE4F-34019F8F84E2}">
      <dgm:prSet/>
      <dgm:spPr/>
      <dgm:t>
        <a:bodyPr/>
        <a:lstStyle/>
        <a:p>
          <a:endParaRPr lang="en-GB"/>
        </a:p>
      </dgm:t>
    </dgm:pt>
    <dgm:pt modelId="{AE068072-6ADA-4CD9-BCBD-9B990EA892F4}">
      <dgm:prSet phldrT="[Text]" custT="1"/>
      <dgm:spPr/>
      <dgm:t>
        <a:bodyPr/>
        <a:lstStyle/>
        <a:p>
          <a:r>
            <a:rPr lang="en-GB" sz="1600" dirty="0"/>
            <a:t>302 - Electronics, control and instrumentation</a:t>
          </a:r>
        </a:p>
      </dgm:t>
    </dgm:pt>
    <dgm:pt modelId="{B88B04C5-48DF-4DD2-860B-77F6BBDC5B16}" type="parTrans" cxnId="{CAEF26E7-B02E-4E7B-8FEE-F150E4EC27CB}">
      <dgm:prSet/>
      <dgm:spPr/>
      <dgm:t>
        <a:bodyPr/>
        <a:lstStyle/>
        <a:p>
          <a:endParaRPr lang="en-GB"/>
        </a:p>
      </dgm:t>
    </dgm:pt>
    <dgm:pt modelId="{8D0187CA-054F-4C3F-8A84-27E42249A628}" type="sibTrans" cxnId="{CAEF26E7-B02E-4E7B-8FEE-F150E4EC27CB}">
      <dgm:prSet/>
      <dgm:spPr/>
      <dgm:t>
        <a:bodyPr/>
        <a:lstStyle/>
        <a:p>
          <a:endParaRPr lang="en-GB"/>
        </a:p>
      </dgm:t>
    </dgm:pt>
    <dgm:pt modelId="{E0814C82-D506-44E0-A086-E90C9BD7A244}">
      <dgm:prSet phldrT="[Text]" custT="1"/>
      <dgm:spPr/>
      <dgm:t>
        <a:bodyPr/>
        <a:lstStyle/>
        <a:p>
          <a:r>
            <a:rPr lang="en-GB" sz="1600" dirty="0"/>
            <a:t>303 - Mechanical structures and dynamics</a:t>
          </a:r>
        </a:p>
      </dgm:t>
    </dgm:pt>
    <dgm:pt modelId="{7331DC20-A19F-437F-9858-474ADCDE3E7F}" type="parTrans" cxnId="{83183497-EB23-49D8-A1A0-88EAAD40944B}">
      <dgm:prSet/>
      <dgm:spPr/>
      <dgm:t>
        <a:bodyPr/>
        <a:lstStyle/>
        <a:p>
          <a:endParaRPr lang="en-GB"/>
        </a:p>
      </dgm:t>
    </dgm:pt>
    <dgm:pt modelId="{F46C57D6-9D78-4C11-B8B5-B9C576AC75A5}" type="sibTrans" cxnId="{83183497-EB23-49D8-A1A0-88EAAD40944B}">
      <dgm:prSet/>
      <dgm:spPr/>
      <dgm:t>
        <a:bodyPr/>
        <a:lstStyle/>
        <a:p>
          <a:endParaRPr lang="en-GB"/>
        </a:p>
      </dgm:t>
    </dgm:pt>
    <dgm:pt modelId="{5D2DED16-5BF7-4FB9-A771-77C9CB44353D}">
      <dgm:prSet custT="1"/>
      <dgm:spPr/>
      <dgm:t>
        <a:bodyPr/>
        <a:lstStyle/>
        <a:p>
          <a:endParaRPr lang="en-GB" sz="1600" dirty="0"/>
        </a:p>
      </dgm:t>
    </dgm:pt>
    <dgm:pt modelId="{D01F99DD-5C8E-4E54-8F60-721D1196359D}" type="parTrans" cxnId="{6468B2A0-75EC-4807-9FFF-DC363517FAD2}">
      <dgm:prSet/>
      <dgm:spPr/>
      <dgm:t>
        <a:bodyPr/>
        <a:lstStyle/>
        <a:p>
          <a:endParaRPr lang="en-GB"/>
        </a:p>
      </dgm:t>
    </dgm:pt>
    <dgm:pt modelId="{8A305B78-77C0-43E3-8C3B-C6F39141E56D}" type="sibTrans" cxnId="{6468B2A0-75EC-4807-9FFF-DC363517FAD2}">
      <dgm:prSet/>
      <dgm:spPr/>
      <dgm:t>
        <a:bodyPr/>
        <a:lstStyle/>
        <a:p>
          <a:endParaRPr lang="en-GB"/>
        </a:p>
      </dgm:t>
    </dgm:pt>
    <dgm:pt modelId="{3D10AA9B-7E65-4399-B0D3-CEB5246F3366}">
      <dgm:prSet custT="1"/>
      <dgm:spPr/>
      <dgm:t>
        <a:bodyPr/>
        <a:lstStyle/>
        <a:p>
          <a:endParaRPr lang="en-GB" sz="1600" dirty="0"/>
        </a:p>
      </dgm:t>
    </dgm:pt>
    <dgm:pt modelId="{B256018E-72CC-44DB-B0FB-411542E78F1F}" type="parTrans" cxnId="{FAC99C4B-80D4-46F3-80D9-71D39D84B425}">
      <dgm:prSet/>
      <dgm:spPr/>
      <dgm:t>
        <a:bodyPr/>
        <a:lstStyle/>
        <a:p>
          <a:endParaRPr lang="en-GB"/>
        </a:p>
      </dgm:t>
    </dgm:pt>
    <dgm:pt modelId="{E0B498C9-F7C1-466A-A3FF-2A1EBEDB1E3E}" type="sibTrans" cxnId="{FAC99C4B-80D4-46F3-80D9-71D39D84B425}">
      <dgm:prSet/>
      <dgm:spPr/>
      <dgm:t>
        <a:bodyPr/>
        <a:lstStyle/>
        <a:p>
          <a:endParaRPr lang="en-GB"/>
        </a:p>
      </dgm:t>
    </dgm:pt>
    <dgm:pt modelId="{6079F42F-626F-4854-8199-8C4D1A1A5527}">
      <dgm:prSet custT="1"/>
      <dgm:spPr/>
      <dgm:t>
        <a:bodyPr/>
        <a:lstStyle/>
        <a:p>
          <a:r>
            <a:rPr lang="en-GB" sz="1600" dirty="0"/>
            <a:t>120 points converts to 48 on new tariff.</a:t>
          </a:r>
        </a:p>
      </dgm:t>
    </dgm:pt>
    <dgm:pt modelId="{EBCB5E43-EF45-428F-B505-06AB6C31AE82}" type="parTrans" cxnId="{1C2351D7-62BD-47B9-94D3-AF4B30B8EA7D}">
      <dgm:prSet/>
      <dgm:spPr/>
      <dgm:t>
        <a:bodyPr/>
        <a:lstStyle/>
        <a:p>
          <a:endParaRPr lang="en-GB"/>
        </a:p>
      </dgm:t>
    </dgm:pt>
    <dgm:pt modelId="{DD302F88-9E01-4609-B5EF-E25F27D24E5C}" type="sibTrans" cxnId="{1C2351D7-62BD-47B9-94D3-AF4B30B8EA7D}">
      <dgm:prSet/>
      <dgm:spPr/>
      <dgm:t>
        <a:bodyPr/>
        <a:lstStyle/>
        <a:p>
          <a:endParaRPr lang="en-GB"/>
        </a:p>
      </dgm:t>
    </dgm:pt>
    <dgm:pt modelId="{5C020CB6-EE0B-4958-AB96-858C5010841A}">
      <dgm:prSet custT="1"/>
      <dgm:spPr/>
      <dgm:t>
        <a:bodyPr/>
        <a:lstStyle/>
        <a:p>
          <a:endParaRPr lang="en-GB" sz="1600" dirty="0"/>
        </a:p>
      </dgm:t>
    </dgm:pt>
    <dgm:pt modelId="{AA64D5D6-D95A-4166-B678-B7370FD69385}" type="parTrans" cxnId="{3D300D3E-2C28-40D2-95B7-B947648ABFEC}">
      <dgm:prSet/>
      <dgm:spPr/>
      <dgm:t>
        <a:bodyPr/>
        <a:lstStyle/>
        <a:p>
          <a:endParaRPr lang="en-GB"/>
        </a:p>
      </dgm:t>
    </dgm:pt>
    <dgm:pt modelId="{D6EE05EF-A0A4-4D8B-BDE5-2D4D097380CC}" type="sibTrans" cxnId="{3D300D3E-2C28-40D2-95B7-B947648ABFEC}">
      <dgm:prSet/>
      <dgm:spPr/>
      <dgm:t>
        <a:bodyPr/>
        <a:lstStyle/>
        <a:p>
          <a:endParaRPr lang="en-GB"/>
        </a:p>
      </dgm:t>
    </dgm:pt>
    <dgm:pt modelId="{6CF3020E-E6CA-45B6-9D8C-CE9D89AE9129}">
      <dgm:prSet custT="1"/>
      <dgm:spPr/>
      <dgm:t>
        <a:bodyPr/>
        <a:lstStyle/>
        <a:p>
          <a:endParaRPr lang="en-GB" sz="1600" dirty="0"/>
        </a:p>
      </dgm:t>
    </dgm:pt>
    <dgm:pt modelId="{9A91F790-30B6-4A3A-8AFA-EE41C95400AE}" type="parTrans" cxnId="{45129C60-1536-4443-9D17-AF6F66078CE1}">
      <dgm:prSet/>
      <dgm:spPr/>
      <dgm:t>
        <a:bodyPr/>
        <a:lstStyle/>
        <a:p>
          <a:endParaRPr lang="en-GB"/>
        </a:p>
      </dgm:t>
    </dgm:pt>
    <dgm:pt modelId="{C11AD69F-1FD4-4185-9C28-23F26E9E04D4}" type="sibTrans" cxnId="{45129C60-1536-4443-9D17-AF6F66078CE1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0E72D02-A63D-4318-A3FE-FB225F3F31A4}" type="presOf" srcId="{36C38E15-40B2-4E15-B28A-C3DE62D2A52D}" destId="{7B15FB7B-69A2-4ECB-9F5B-0F9ABDC3E6A1}" srcOrd="0" destOrd="0" presId="urn:microsoft.com/office/officeart/2005/8/layout/hList1"/>
    <dgm:cxn modelId="{590ADA14-B931-4F81-B7BC-0819CFE8A8BF}" type="presOf" srcId="{3D10AA9B-7E65-4399-B0D3-CEB5246F3366}" destId="{7B15FB7B-69A2-4ECB-9F5B-0F9ABDC3E6A1}" srcOrd="0" destOrd="3" presId="urn:microsoft.com/office/officeart/2005/8/layout/hList1"/>
    <dgm:cxn modelId="{7C81CA22-AC95-4DE6-9491-25B6A8BA1533}" type="presOf" srcId="{6079F42F-626F-4854-8199-8C4D1A1A5527}" destId="{7B15FB7B-69A2-4ECB-9F5B-0F9ABDC3E6A1}" srcOrd="0" destOrd="7" presId="urn:microsoft.com/office/officeart/2005/8/layout/hList1"/>
    <dgm:cxn modelId="{522D8725-0325-40BE-9AE5-9F6D54EC0F1E}" type="presOf" srcId="{6E12A338-1816-4A53-B189-285FC61E2BF7}" destId="{225BED00-D701-4E7B-9EA0-F30DCDC8C054}" srcOrd="0" destOrd="3" presId="urn:microsoft.com/office/officeart/2005/8/layout/hList1"/>
    <dgm:cxn modelId="{3D300D3E-2C28-40D2-95B7-B947648ABFEC}" srcId="{D355795A-0558-48CF-AE03-CD0231294D29}" destId="{5C020CB6-EE0B-4958-AB96-858C5010841A}" srcOrd="5" destOrd="0" parTransId="{AA64D5D6-D95A-4166-B678-B7370FD69385}" sibTransId="{D6EE05EF-A0A4-4D8B-BDE5-2D4D097380CC}"/>
    <dgm:cxn modelId="{20CD9E3E-4CBB-44F0-98A2-5D929E8DBE9F}" type="presOf" srcId="{A712DCFF-32A6-4956-9C74-D79F0F9B4D4F}" destId="{7B15FB7B-69A2-4ECB-9F5B-0F9ABDC3E6A1}" srcOrd="0" destOrd="2" presId="urn:microsoft.com/office/officeart/2005/8/layout/hList1"/>
    <dgm:cxn modelId="{45129C60-1536-4443-9D17-AF6F66078CE1}" srcId="{D355795A-0558-48CF-AE03-CD0231294D29}" destId="{6CF3020E-E6CA-45B6-9D8C-CE9D89AE9129}" srcOrd="6" destOrd="0" parTransId="{9A91F790-30B6-4A3A-8AFA-EE41C95400AE}" sibTransId="{C11AD69F-1FD4-4185-9C28-23F26E9E04D4}"/>
    <dgm:cxn modelId="{B7C6B260-9A58-4833-BE4F-34019F8F84E2}" srcId="{31D9FFA9-D12C-4B37-8DD5-5714D1563998}" destId="{6E12A338-1816-4A53-B189-285FC61E2BF7}" srcOrd="3" destOrd="0" parTransId="{AD4A427C-BB7E-4955-9469-179AA4B4C292}" sibTransId="{EB1B75BC-D7AA-48E6-A062-C6345A9811CC}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FAC99C4B-80D4-46F3-80D9-71D39D84B425}" srcId="{D355795A-0558-48CF-AE03-CD0231294D29}" destId="{3D10AA9B-7E65-4399-B0D3-CEB5246F3366}" srcOrd="3" destOrd="0" parTransId="{B256018E-72CC-44DB-B0FB-411542E78F1F}" sibTransId="{E0B498C9-F7C1-466A-A3FF-2A1EBEDB1E3E}"/>
    <dgm:cxn modelId="{66E38C6E-DDA8-4351-946C-181B64A29B99}" type="presOf" srcId="{D355795A-0558-48CF-AE03-CD0231294D29}" destId="{4C638FCF-7712-4D1D-9016-6A862F66348D}" srcOrd="0" destOrd="0" presId="urn:microsoft.com/office/officeart/2005/8/layout/hList1"/>
    <dgm:cxn modelId="{E5735874-2B1A-4886-A394-991A7FC09D48}" type="presOf" srcId="{31D9FFA9-D12C-4B37-8DD5-5714D1563998}" destId="{75CE6D7A-12E5-431F-B3A0-C25C45D2DE61}" srcOrd="0" destOrd="0" presId="urn:microsoft.com/office/officeart/2005/8/layout/hList1"/>
    <dgm:cxn modelId="{C6302356-7761-494A-9642-8C137D1DEC20}" srcId="{D355795A-0558-48CF-AE03-CD0231294D29}" destId="{A712DCFF-32A6-4956-9C74-D79F0F9B4D4F}" srcOrd="2" destOrd="0" parTransId="{501BD441-A168-43BC-BC6F-531464A3F716}" sibTransId="{FC12492A-F22B-4510-AD1A-23B5D79CB034}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0552E488-47B2-4B73-BC54-761CC8DA58D5}" type="presOf" srcId="{5D2DED16-5BF7-4FB9-A771-77C9CB44353D}" destId="{7B15FB7B-69A2-4ECB-9F5B-0F9ABDC3E6A1}" srcOrd="0" destOrd="1" presId="urn:microsoft.com/office/officeart/2005/8/layout/hList1"/>
    <dgm:cxn modelId="{9C6E7493-95B8-4C6C-80A8-51EAD355800D}" type="presOf" srcId="{6CF3020E-E6CA-45B6-9D8C-CE9D89AE9129}" destId="{7B15FB7B-69A2-4ECB-9F5B-0F9ABDC3E6A1}" srcOrd="0" destOrd="6" presId="urn:microsoft.com/office/officeart/2005/8/layout/hList1"/>
    <dgm:cxn modelId="{0D406B94-EDA5-40FF-A7F4-FF9204193C0F}" type="presOf" srcId="{C7C06A7D-F5AA-4F19-A556-52A5FC546769}" destId="{943003DF-500E-4BF1-AE55-98FBC362FD83}" srcOrd="0" destOrd="0" presId="urn:microsoft.com/office/officeart/2005/8/layout/hList1"/>
    <dgm:cxn modelId="{83183497-EB23-49D8-A1A0-88EAAD40944B}" srcId="{31D9FFA9-D12C-4B37-8DD5-5714D1563998}" destId="{E0814C82-D506-44E0-A086-E90C9BD7A244}" srcOrd="2" destOrd="0" parTransId="{7331DC20-A19F-437F-9858-474ADCDE3E7F}" sibTransId="{F46C57D6-9D78-4C11-B8B5-B9C576AC75A5}"/>
    <dgm:cxn modelId="{08B07998-9C17-4530-8AF0-F66B4D1AD5CF}" type="presOf" srcId="{55D8F9C1-8C81-467C-A892-DFB121372A90}" destId="{7B15FB7B-69A2-4ECB-9F5B-0F9ABDC3E6A1}" srcOrd="0" destOrd="4" presId="urn:microsoft.com/office/officeart/2005/8/layout/hList1"/>
    <dgm:cxn modelId="{6468B2A0-75EC-4807-9FFF-DC363517FAD2}" srcId="{D355795A-0558-48CF-AE03-CD0231294D29}" destId="{5D2DED16-5BF7-4FB9-A771-77C9CB44353D}" srcOrd="1" destOrd="0" parTransId="{D01F99DD-5C8E-4E54-8F60-721D1196359D}" sibTransId="{8A305B78-77C0-43E3-8C3B-C6F39141E56D}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0D9D65C7-421C-4D1D-8407-B58DD3A7718D}" type="presOf" srcId="{E0814C82-D506-44E0-A086-E90C9BD7A244}" destId="{225BED00-D701-4E7B-9EA0-F30DCDC8C054}" srcOrd="0" destOrd="2" presId="urn:microsoft.com/office/officeart/2005/8/layout/hList1"/>
    <dgm:cxn modelId="{1C2351D7-62BD-47B9-94D3-AF4B30B8EA7D}" srcId="{D355795A-0558-48CF-AE03-CD0231294D29}" destId="{6079F42F-626F-4854-8199-8C4D1A1A5527}" srcOrd="7" destOrd="0" parTransId="{EBCB5E43-EF45-428F-B505-06AB6C31AE82}" sibTransId="{DD302F88-9E01-4609-B5EF-E25F27D24E5C}"/>
    <dgm:cxn modelId="{08449FDD-DE00-40B8-B947-E43A483453C2}" srcId="{D355795A-0558-48CF-AE03-CD0231294D29}" destId="{55D8F9C1-8C81-467C-A892-DFB121372A90}" srcOrd="4" destOrd="0" parTransId="{017536A1-A2FF-4275-A0A9-7EF4F370F904}" sibTransId="{AE1BCFBA-FC43-4940-AA51-B5D2BB26E041}"/>
    <dgm:cxn modelId="{CAEF26E7-B02E-4E7B-8FEE-F150E4EC27CB}" srcId="{31D9FFA9-D12C-4B37-8DD5-5714D1563998}" destId="{AE068072-6ADA-4CD9-BCBD-9B990EA892F4}" srcOrd="1" destOrd="0" parTransId="{B88B04C5-48DF-4DD2-860B-77F6BBDC5B16}" sibTransId="{8D0187CA-054F-4C3F-8A84-27E42249A628}"/>
    <dgm:cxn modelId="{5AA340E8-16F7-44D7-A80A-7178DECB16DB}" type="presOf" srcId="{5C020CB6-EE0B-4958-AB96-858C5010841A}" destId="{7B15FB7B-69A2-4ECB-9F5B-0F9ABDC3E6A1}" srcOrd="0" destOrd="5" presId="urn:microsoft.com/office/officeart/2005/8/layout/hList1"/>
    <dgm:cxn modelId="{04EB14E9-34FB-47BF-A820-C0D4806AAABF}" type="presOf" srcId="{880C33F9-56E5-40B1-8E7F-4BDC2E82563A}" destId="{225BED00-D701-4E7B-9EA0-F30DCDC8C054}" srcOrd="0" destOrd="0" presId="urn:microsoft.com/office/officeart/2005/8/layout/hList1"/>
    <dgm:cxn modelId="{B66836FB-1196-451B-AC6E-F60C2B012FC6}" type="presOf" srcId="{AE068072-6ADA-4CD9-BCBD-9B990EA892F4}" destId="{225BED00-D701-4E7B-9EA0-F30DCDC8C054}" srcOrd="0" destOrd="1" presId="urn:microsoft.com/office/officeart/2005/8/layout/hList1"/>
    <dgm:cxn modelId="{D41CC6B6-B18F-417C-997B-F533C992F5F7}" type="presParOf" srcId="{943003DF-500E-4BF1-AE55-98FBC362FD83}" destId="{540152C0-A5D2-4C3E-B32F-0CB5F3221B30}" srcOrd="0" destOrd="0" presId="urn:microsoft.com/office/officeart/2005/8/layout/hList1"/>
    <dgm:cxn modelId="{EC93894E-F6EB-49DA-8A1D-94A108B5821B}" type="presParOf" srcId="{540152C0-A5D2-4C3E-B32F-0CB5F3221B30}" destId="{4C638FCF-7712-4D1D-9016-6A862F66348D}" srcOrd="0" destOrd="0" presId="urn:microsoft.com/office/officeart/2005/8/layout/hList1"/>
    <dgm:cxn modelId="{541A10C3-BE36-46C3-836C-0EEF6F887569}" type="presParOf" srcId="{540152C0-A5D2-4C3E-B32F-0CB5F3221B30}" destId="{7B15FB7B-69A2-4ECB-9F5B-0F9ABDC3E6A1}" srcOrd="1" destOrd="0" presId="urn:microsoft.com/office/officeart/2005/8/layout/hList1"/>
    <dgm:cxn modelId="{42684078-CB68-4CA3-A891-BED5B31412AF}" type="presParOf" srcId="{943003DF-500E-4BF1-AE55-98FBC362FD83}" destId="{2678BECA-04BD-4D74-BAD2-C08548DFC232}" srcOrd="1" destOrd="0" presId="urn:microsoft.com/office/officeart/2005/8/layout/hList1"/>
    <dgm:cxn modelId="{D6F7EFFF-F7F1-495C-AB41-83F4434794E0}" type="presParOf" srcId="{943003DF-500E-4BF1-AE55-98FBC362FD83}" destId="{10921DF2-AEFA-40CA-B0C1-8A2E6BE136FB}" srcOrd="2" destOrd="0" presId="urn:microsoft.com/office/officeart/2005/8/layout/hList1"/>
    <dgm:cxn modelId="{7E75D854-541A-425C-B00E-D6CE2588AD43}" type="presParOf" srcId="{10921DF2-AEFA-40CA-B0C1-8A2E6BE136FB}" destId="{75CE6D7A-12E5-431F-B3A0-C25C45D2DE61}" srcOrd="0" destOrd="0" presId="urn:microsoft.com/office/officeart/2005/8/layout/hList1"/>
    <dgm:cxn modelId="{08C735BB-D282-421D-8F05-6DD0F583DD5D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Mandatory units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/>
            <a:t>Mandatory units </a:t>
          </a:r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1600" dirty="0"/>
            <a:t>307 - Engineering workshop practice (540/720)</a:t>
          </a:r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2000" dirty="0"/>
            <a:t>305 - Engineering design</a:t>
          </a:r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A712DCFF-32A6-4956-9C74-D79F0F9B4D4F}">
      <dgm:prSet custT="1"/>
      <dgm:spPr/>
      <dgm:t>
        <a:bodyPr/>
        <a:lstStyle/>
        <a:p>
          <a:r>
            <a:rPr lang="en-GB" sz="2000" dirty="0"/>
            <a:t>306 - Engineering mathematics and statistics</a:t>
          </a:r>
        </a:p>
      </dgm:t>
    </dgm:pt>
    <dgm:pt modelId="{501BD441-A168-43BC-BC6F-531464A3F716}" type="parTrans" cxnId="{C6302356-7761-494A-9642-8C137D1DEC20}">
      <dgm:prSet/>
      <dgm:spPr/>
      <dgm:t>
        <a:bodyPr/>
        <a:lstStyle/>
        <a:p>
          <a:endParaRPr lang="en-GB"/>
        </a:p>
      </dgm:t>
    </dgm:pt>
    <dgm:pt modelId="{FC12492A-F22B-4510-AD1A-23B5D79CB034}" type="sibTrans" cxnId="{C6302356-7761-494A-9642-8C137D1DEC20}">
      <dgm:prSet/>
      <dgm:spPr/>
      <dgm:t>
        <a:bodyPr/>
        <a:lstStyle/>
        <a:p>
          <a:endParaRPr lang="en-GB"/>
        </a:p>
      </dgm:t>
    </dgm:pt>
    <dgm:pt modelId="{6E12A338-1816-4A53-B189-285FC61E2BF7}">
      <dgm:prSet phldrT="[Text]" custT="1"/>
      <dgm:spPr/>
      <dgm:t>
        <a:bodyPr/>
        <a:lstStyle/>
        <a:p>
          <a:r>
            <a:rPr lang="en-GB" sz="1600" dirty="0"/>
            <a:t>311 - Robotics and automated manufacture (720)</a:t>
          </a:r>
        </a:p>
      </dgm:t>
    </dgm:pt>
    <dgm:pt modelId="{AD4A427C-BB7E-4955-9469-179AA4B4C292}" type="parTrans" cxnId="{B7C6B260-9A58-4833-BE4F-34019F8F84E2}">
      <dgm:prSet/>
      <dgm:spPr/>
      <dgm:t>
        <a:bodyPr/>
        <a:lstStyle/>
        <a:p>
          <a:endParaRPr lang="en-GB"/>
        </a:p>
      </dgm:t>
    </dgm:pt>
    <dgm:pt modelId="{EB1B75BC-D7AA-48E6-A062-C6345A9811CC}" type="sibTrans" cxnId="{B7C6B260-9A58-4833-BE4F-34019F8F84E2}">
      <dgm:prSet/>
      <dgm:spPr/>
      <dgm:t>
        <a:bodyPr/>
        <a:lstStyle/>
        <a:p>
          <a:endParaRPr lang="en-GB"/>
        </a:p>
      </dgm:t>
    </dgm:pt>
    <dgm:pt modelId="{AE068072-6ADA-4CD9-BCBD-9B990EA892F4}">
      <dgm:prSet phldrT="[Text]" custT="1"/>
      <dgm:spPr/>
      <dgm:t>
        <a:bodyPr/>
        <a:lstStyle/>
        <a:p>
          <a:r>
            <a:rPr lang="en-GB" sz="1600" dirty="0"/>
            <a:t>308 - Innovation and new technologies (540/720)</a:t>
          </a:r>
        </a:p>
      </dgm:t>
    </dgm:pt>
    <dgm:pt modelId="{B88B04C5-48DF-4DD2-860B-77F6BBDC5B16}" type="parTrans" cxnId="{CAEF26E7-B02E-4E7B-8FEE-F150E4EC27CB}">
      <dgm:prSet/>
      <dgm:spPr/>
      <dgm:t>
        <a:bodyPr/>
        <a:lstStyle/>
        <a:p>
          <a:endParaRPr lang="en-GB"/>
        </a:p>
      </dgm:t>
    </dgm:pt>
    <dgm:pt modelId="{8D0187CA-054F-4C3F-8A84-27E42249A628}" type="sibTrans" cxnId="{CAEF26E7-B02E-4E7B-8FEE-F150E4EC27CB}">
      <dgm:prSet/>
      <dgm:spPr/>
      <dgm:t>
        <a:bodyPr/>
        <a:lstStyle/>
        <a:p>
          <a:endParaRPr lang="en-GB"/>
        </a:p>
      </dgm:t>
    </dgm:pt>
    <dgm:pt modelId="{E0814C82-D506-44E0-A086-E90C9BD7A244}">
      <dgm:prSet phldrT="[Text]" custT="1"/>
      <dgm:spPr/>
      <dgm:t>
        <a:bodyPr/>
        <a:lstStyle/>
        <a:p>
          <a:r>
            <a:rPr lang="en-GB" sz="1600" dirty="0"/>
            <a:t>310 - Manufacturing engineering (720)</a:t>
          </a:r>
        </a:p>
      </dgm:t>
    </dgm:pt>
    <dgm:pt modelId="{7331DC20-A19F-437F-9858-474ADCDE3E7F}" type="parTrans" cxnId="{83183497-EB23-49D8-A1A0-88EAAD40944B}">
      <dgm:prSet/>
      <dgm:spPr/>
      <dgm:t>
        <a:bodyPr/>
        <a:lstStyle/>
        <a:p>
          <a:endParaRPr lang="en-GB"/>
        </a:p>
      </dgm:t>
    </dgm:pt>
    <dgm:pt modelId="{F46C57D6-9D78-4C11-B8B5-B9C576AC75A5}" type="sibTrans" cxnId="{83183497-EB23-49D8-A1A0-88EAAD40944B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88C4532-EDCB-4316-AC1E-5E320538336A}" type="presOf" srcId="{AE068072-6ADA-4CD9-BCBD-9B990EA892F4}" destId="{225BED00-D701-4E7B-9EA0-F30DCDC8C054}" srcOrd="0" destOrd="1" presId="urn:microsoft.com/office/officeart/2005/8/layout/hList1"/>
    <dgm:cxn modelId="{B7C6B260-9A58-4833-BE4F-34019F8F84E2}" srcId="{31D9FFA9-D12C-4B37-8DD5-5714D1563998}" destId="{6E12A338-1816-4A53-B189-285FC61E2BF7}" srcOrd="3" destOrd="0" parTransId="{AD4A427C-BB7E-4955-9469-179AA4B4C292}" sibTransId="{EB1B75BC-D7AA-48E6-A062-C6345A9811CC}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C6302356-7761-494A-9642-8C137D1DEC20}" srcId="{D355795A-0558-48CF-AE03-CD0231294D29}" destId="{A712DCFF-32A6-4956-9C74-D79F0F9B4D4F}" srcOrd="1" destOrd="0" parTransId="{501BD441-A168-43BC-BC6F-531464A3F716}" sibTransId="{FC12492A-F22B-4510-AD1A-23B5D79CB034}"/>
    <dgm:cxn modelId="{5F84557A-9509-43EE-A137-36229CE34F40}" type="presOf" srcId="{31D9FFA9-D12C-4B37-8DD5-5714D1563998}" destId="{75CE6D7A-12E5-431F-B3A0-C25C45D2DE61}" srcOrd="0" destOrd="0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83183497-EB23-49D8-A1A0-88EAAD40944B}" srcId="{31D9FFA9-D12C-4B37-8DD5-5714D1563998}" destId="{E0814C82-D506-44E0-A086-E90C9BD7A244}" srcOrd="2" destOrd="0" parTransId="{7331DC20-A19F-437F-9858-474ADCDE3E7F}" sibTransId="{F46C57D6-9D78-4C11-B8B5-B9C576AC75A5}"/>
    <dgm:cxn modelId="{5903B797-AB2A-4672-A4C1-1136BF1A035F}" type="presOf" srcId="{C7C06A7D-F5AA-4F19-A556-52A5FC546769}" destId="{943003DF-500E-4BF1-AE55-98FBC362FD83}" srcOrd="0" destOrd="0" presId="urn:microsoft.com/office/officeart/2005/8/layout/hList1"/>
    <dgm:cxn modelId="{9B8359A4-283E-4B64-B8FA-DD3C8717ED4A}" type="presOf" srcId="{D355795A-0558-48CF-AE03-CD0231294D29}" destId="{4C638FCF-7712-4D1D-9016-6A862F66348D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E9ACE3C3-E2E6-42F5-875C-BEC1A8898E90}" type="presOf" srcId="{880C33F9-56E5-40B1-8E7F-4BDC2E82563A}" destId="{225BED00-D701-4E7B-9EA0-F30DCDC8C054}" srcOrd="0" destOrd="0" presId="urn:microsoft.com/office/officeart/2005/8/layout/hList1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5B09A7D6-E8A5-407A-BC98-204FA0F224B2}" type="presOf" srcId="{E0814C82-D506-44E0-A086-E90C9BD7A244}" destId="{225BED00-D701-4E7B-9EA0-F30DCDC8C054}" srcOrd="0" destOrd="2" presId="urn:microsoft.com/office/officeart/2005/8/layout/hList1"/>
    <dgm:cxn modelId="{D06915E4-4F1B-4E93-8676-9104E323ACC4}" type="presOf" srcId="{6E12A338-1816-4A53-B189-285FC61E2BF7}" destId="{225BED00-D701-4E7B-9EA0-F30DCDC8C054}" srcOrd="0" destOrd="3" presId="urn:microsoft.com/office/officeart/2005/8/layout/hList1"/>
    <dgm:cxn modelId="{CAEF26E7-B02E-4E7B-8FEE-F150E4EC27CB}" srcId="{31D9FFA9-D12C-4B37-8DD5-5714D1563998}" destId="{AE068072-6ADA-4CD9-BCBD-9B990EA892F4}" srcOrd="1" destOrd="0" parTransId="{B88B04C5-48DF-4DD2-860B-77F6BBDC5B16}" sibTransId="{8D0187CA-054F-4C3F-8A84-27E42249A628}"/>
    <dgm:cxn modelId="{22D42BE8-7506-4727-AD45-17A8800B8D1E}" type="presOf" srcId="{A712DCFF-32A6-4956-9C74-D79F0F9B4D4F}" destId="{7B15FB7B-69A2-4ECB-9F5B-0F9ABDC3E6A1}" srcOrd="0" destOrd="1" presId="urn:microsoft.com/office/officeart/2005/8/layout/hList1"/>
    <dgm:cxn modelId="{E932ACF2-B1FE-4DC3-8229-EBAC4D37A6DC}" type="presOf" srcId="{36C38E15-40B2-4E15-B28A-C3DE62D2A52D}" destId="{7B15FB7B-69A2-4ECB-9F5B-0F9ABDC3E6A1}" srcOrd="0" destOrd="0" presId="urn:microsoft.com/office/officeart/2005/8/layout/hList1"/>
    <dgm:cxn modelId="{925EFBF4-AFD4-42D5-8152-83897D22D399}" type="presParOf" srcId="{943003DF-500E-4BF1-AE55-98FBC362FD83}" destId="{540152C0-A5D2-4C3E-B32F-0CB5F3221B30}" srcOrd="0" destOrd="0" presId="urn:microsoft.com/office/officeart/2005/8/layout/hList1"/>
    <dgm:cxn modelId="{4BA3ABAA-1EA2-46EB-8046-EC151A5F0D1F}" type="presParOf" srcId="{540152C0-A5D2-4C3E-B32F-0CB5F3221B30}" destId="{4C638FCF-7712-4D1D-9016-6A862F66348D}" srcOrd="0" destOrd="0" presId="urn:microsoft.com/office/officeart/2005/8/layout/hList1"/>
    <dgm:cxn modelId="{3A10E0FA-46F1-48DD-B857-92B5EB763ED6}" type="presParOf" srcId="{540152C0-A5D2-4C3E-B32F-0CB5F3221B30}" destId="{7B15FB7B-69A2-4ECB-9F5B-0F9ABDC3E6A1}" srcOrd="1" destOrd="0" presId="urn:microsoft.com/office/officeart/2005/8/layout/hList1"/>
    <dgm:cxn modelId="{CB72D426-5860-4135-8040-17B0AC182700}" type="presParOf" srcId="{943003DF-500E-4BF1-AE55-98FBC362FD83}" destId="{2678BECA-04BD-4D74-BAD2-C08548DFC232}" srcOrd="1" destOrd="0" presId="urn:microsoft.com/office/officeart/2005/8/layout/hList1"/>
    <dgm:cxn modelId="{D9FB82DB-368D-4274-8801-39A2E78B3D95}" type="presParOf" srcId="{943003DF-500E-4BF1-AE55-98FBC362FD83}" destId="{10921DF2-AEFA-40CA-B0C1-8A2E6BE136FB}" srcOrd="2" destOrd="0" presId="urn:microsoft.com/office/officeart/2005/8/layout/hList1"/>
    <dgm:cxn modelId="{B0CA6B6F-5C0B-42EB-BE69-BFA8C39A49CB}" type="presParOf" srcId="{10921DF2-AEFA-40CA-B0C1-8A2E6BE136FB}" destId="{75CE6D7A-12E5-431F-B3A0-C25C45D2DE61}" srcOrd="0" destOrd="0" presId="urn:microsoft.com/office/officeart/2005/8/layout/hList1"/>
    <dgm:cxn modelId="{7DD1AE6F-6D48-4325-BF3F-E00194AEF0C6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Optional  units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/>
            <a:t>Optional units </a:t>
          </a:r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/>
            <a:t> 315 - Automotive engineering</a:t>
          </a:r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1600" dirty="0"/>
            <a:t>309 - Project management</a:t>
          </a:r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A712DCFF-32A6-4956-9C74-D79F0F9B4D4F}">
      <dgm:prSet custT="1"/>
      <dgm:spPr/>
      <dgm:t>
        <a:bodyPr/>
        <a:lstStyle/>
        <a:p>
          <a:r>
            <a:rPr lang="en-GB" sz="1600" dirty="0"/>
            <a:t>312 - Civil engineering</a:t>
          </a:r>
        </a:p>
      </dgm:t>
    </dgm:pt>
    <dgm:pt modelId="{501BD441-A168-43BC-BC6F-531464A3F716}" type="parTrans" cxnId="{C6302356-7761-494A-9642-8C137D1DEC20}">
      <dgm:prSet/>
      <dgm:spPr/>
      <dgm:t>
        <a:bodyPr/>
        <a:lstStyle/>
        <a:p>
          <a:endParaRPr lang="en-GB"/>
        </a:p>
      </dgm:t>
    </dgm:pt>
    <dgm:pt modelId="{FC12492A-F22B-4510-AD1A-23B5D79CB034}" type="sibTrans" cxnId="{C6302356-7761-494A-9642-8C137D1DEC20}">
      <dgm:prSet/>
      <dgm:spPr/>
      <dgm:t>
        <a:bodyPr/>
        <a:lstStyle/>
        <a:p>
          <a:endParaRPr lang="en-GB"/>
        </a:p>
      </dgm:t>
    </dgm:pt>
    <dgm:pt modelId="{A07ABD54-CE48-445B-899D-9379EB5B8A9D}">
      <dgm:prSet custT="1"/>
      <dgm:spPr/>
      <dgm:t>
        <a:bodyPr/>
        <a:lstStyle/>
        <a:p>
          <a:r>
            <a:rPr lang="en-GB" sz="1600" dirty="0"/>
            <a:t>313 - Aerospace engineering</a:t>
          </a:r>
        </a:p>
      </dgm:t>
    </dgm:pt>
    <dgm:pt modelId="{E36BEB37-8371-45E7-A8DA-0912C233FA7E}" type="parTrans" cxnId="{3DAB71EE-86E0-471E-A3CC-0DF4764B9A67}">
      <dgm:prSet/>
      <dgm:spPr/>
      <dgm:t>
        <a:bodyPr/>
        <a:lstStyle/>
        <a:p>
          <a:endParaRPr lang="en-GB"/>
        </a:p>
      </dgm:t>
    </dgm:pt>
    <dgm:pt modelId="{29751242-E8C1-4E9D-9872-48DDFCEE8F7A}" type="sibTrans" cxnId="{3DAB71EE-86E0-471E-A3CC-0DF4764B9A67}">
      <dgm:prSet/>
      <dgm:spPr/>
      <dgm:t>
        <a:bodyPr/>
        <a:lstStyle/>
        <a:p>
          <a:endParaRPr lang="en-GB"/>
        </a:p>
      </dgm:t>
    </dgm:pt>
    <dgm:pt modelId="{DAF721D0-EBEE-40C3-A27F-C94FE0288357}">
      <dgm:prSet custT="1"/>
      <dgm:spPr/>
      <dgm:t>
        <a:bodyPr/>
        <a:lstStyle/>
        <a:p>
          <a:r>
            <a:rPr lang="en-GB" sz="1600" dirty="0"/>
            <a:t>314 - Power and energy in engineering</a:t>
          </a:r>
        </a:p>
      </dgm:t>
    </dgm:pt>
    <dgm:pt modelId="{2E01FBAE-E2DF-42A9-9C7A-E22320DF4C55}" type="parTrans" cxnId="{9ACC9B00-7DA6-43F0-BA58-615F0A23F6C6}">
      <dgm:prSet/>
      <dgm:spPr/>
      <dgm:t>
        <a:bodyPr/>
        <a:lstStyle/>
        <a:p>
          <a:endParaRPr lang="en-GB"/>
        </a:p>
      </dgm:t>
    </dgm:pt>
    <dgm:pt modelId="{5FBE3C8B-936F-4777-AEA5-A49CF7204E76}" type="sibTrans" cxnId="{9ACC9B00-7DA6-43F0-BA58-615F0A23F6C6}">
      <dgm:prSet/>
      <dgm:spPr/>
      <dgm:t>
        <a:bodyPr/>
        <a:lstStyle/>
        <a:p>
          <a:endParaRPr lang="en-GB"/>
        </a:p>
      </dgm:t>
    </dgm:pt>
    <dgm:pt modelId="{604D089B-B427-49E9-8F3E-57CFAEEEDD88}">
      <dgm:prSet custT="1"/>
      <dgm:spPr/>
      <dgm:t>
        <a:bodyPr/>
        <a:lstStyle/>
        <a:p>
          <a:endParaRPr lang="en-GB" sz="1600" dirty="0"/>
        </a:p>
      </dgm:t>
    </dgm:pt>
    <dgm:pt modelId="{F29775AC-56D3-4770-8893-1ADA954D7161}" type="parTrans" cxnId="{A9D858AC-FCDB-4AF0-88FB-90C8D025F288}">
      <dgm:prSet/>
      <dgm:spPr/>
      <dgm:t>
        <a:bodyPr/>
        <a:lstStyle/>
        <a:p>
          <a:endParaRPr lang="en-GB"/>
        </a:p>
      </dgm:t>
    </dgm:pt>
    <dgm:pt modelId="{008EFF5A-6C50-4BA1-9CB6-20002E7AFB2A}" type="sibTrans" cxnId="{A9D858AC-FCDB-4AF0-88FB-90C8D025F288}">
      <dgm:prSet/>
      <dgm:spPr/>
      <dgm:t>
        <a:bodyPr/>
        <a:lstStyle/>
        <a:p>
          <a:endParaRPr lang="en-GB"/>
        </a:p>
      </dgm:t>
    </dgm:pt>
    <dgm:pt modelId="{2662ADB2-5265-48D4-89E5-56CCC3F6B52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/>
            <a:t> 316 - Rail engineering</a:t>
          </a:r>
        </a:p>
      </dgm:t>
    </dgm:pt>
    <dgm:pt modelId="{2360EBE2-D6FB-4E0D-8E62-A7095FFB4B4A}" type="parTrans" cxnId="{9AA55C62-CA43-45B2-A429-281DCF06CD22}">
      <dgm:prSet/>
      <dgm:spPr/>
      <dgm:t>
        <a:bodyPr/>
        <a:lstStyle/>
        <a:p>
          <a:endParaRPr lang="en-GB"/>
        </a:p>
      </dgm:t>
    </dgm:pt>
    <dgm:pt modelId="{9C292371-732D-4DBF-8784-3082C9CCD754}" type="sibTrans" cxnId="{9AA55C62-CA43-45B2-A429-281DCF06CD22}">
      <dgm:prSet/>
      <dgm:spPr/>
      <dgm:t>
        <a:bodyPr/>
        <a:lstStyle/>
        <a:p>
          <a:endParaRPr lang="en-GB"/>
        </a:p>
      </dgm:t>
    </dgm:pt>
    <dgm:pt modelId="{3AF62DC4-4BED-416A-A80C-B7EED510EDF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/>
            <a:t> 317 - Marine engineering</a:t>
          </a:r>
        </a:p>
      </dgm:t>
    </dgm:pt>
    <dgm:pt modelId="{0B414426-15CF-450C-9DDF-ED43B643B997}" type="parTrans" cxnId="{CEA741E7-653B-43BE-BD90-6D3BF235AB10}">
      <dgm:prSet/>
      <dgm:spPr/>
      <dgm:t>
        <a:bodyPr/>
        <a:lstStyle/>
        <a:p>
          <a:endParaRPr lang="en-GB"/>
        </a:p>
      </dgm:t>
    </dgm:pt>
    <dgm:pt modelId="{D7DC7F95-C5A3-4CEF-94DC-A1F9D0B36E57}" type="sibTrans" cxnId="{CEA741E7-653B-43BE-BD90-6D3BF235AB10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ACC9B00-7DA6-43F0-BA58-615F0A23F6C6}" srcId="{D355795A-0558-48CF-AE03-CD0231294D29}" destId="{DAF721D0-EBEE-40C3-A27F-C94FE0288357}" srcOrd="3" destOrd="0" parTransId="{2E01FBAE-E2DF-42A9-9C7A-E22320DF4C55}" sibTransId="{5FBE3C8B-936F-4777-AEA5-A49CF7204E76}"/>
    <dgm:cxn modelId="{1E3DCE18-EA8D-4649-B42D-E838E416E052}" type="presOf" srcId="{C7C06A7D-F5AA-4F19-A556-52A5FC546769}" destId="{943003DF-500E-4BF1-AE55-98FBC362FD83}" srcOrd="0" destOrd="0" presId="urn:microsoft.com/office/officeart/2005/8/layout/hList1"/>
    <dgm:cxn modelId="{B085DA41-CE2C-4A3E-9592-656BD0D8C5D7}" type="presOf" srcId="{D355795A-0558-48CF-AE03-CD0231294D29}" destId="{4C638FCF-7712-4D1D-9016-6A862F66348D}" srcOrd="0" destOrd="0" presId="urn:microsoft.com/office/officeart/2005/8/layout/hList1"/>
    <dgm:cxn modelId="{9AA55C62-CA43-45B2-A429-281DCF06CD22}" srcId="{31D9FFA9-D12C-4B37-8DD5-5714D1563998}" destId="{2662ADB2-5265-48D4-89E5-56CCC3F6B52E}" srcOrd="1" destOrd="0" parTransId="{2360EBE2-D6FB-4E0D-8E62-A7095FFB4B4A}" sibTransId="{9C292371-732D-4DBF-8784-3082C9CCD754}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BD99D96B-6ECF-4BF3-98BA-F46254709CCE}" type="presOf" srcId="{A07ABD54-CE48-445B-899D-9379EB5B8A9D}" destId="{7B15FB7B-69A2-4ECB-9F5B-0F9ABDC3E6A1}" srcOrd="0" destOrd="2" presId="urn:microsoft.com/office/officeart/2005/8/layout/hList1"/>
    <dgm:cxn modelId="{5EF2E271-8AAB-411D-94BC-22632659362C}" type="presOf" srcId="{31D9FFA9-D12C-4B37-8DD5-5714D1563998}" destId="{75CE6D7A-12E5-431F-B3A0-C25C45D2DE61}" srcOrd="0" destOrd="0" presId="urn:microsoft.com/office/officeart/2005/8/layout/hList1"/>
    <dgm:cxn modelId="{C6302356-7761-494A-9642-8C137D1DEC20}" srcId="{D355795A-0558-48CF-AE03-CD0231294D29}" destId="{A712DCFF-32A6-4956-9C74-D79F0F9B4D4F}" srcOrd="1" destOrd="0" parTransId="{501BD441-A168-43BC-BC6F-531464A3F716}" sibTransId="{FC12492A-F22B-4510-AD1A-23B5D79CB034}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7952F79C-CB6A-4AD0-82EC-9F56104FBB1B}" type="presOf" srcId="{36C38E15-40B2-4E15-B28A-C3DE62D2A52D}" destId="{7B15FB7B-69A2-4ECB-9F5B-0F9ABDC3E6A1}" srcOrd="0" destOrd="0" presId="urn:microsoft.com/office/officeart/2005/8/layout/hList1"/>
    <dgm:cxn modelId="{A9D858AC-FCDB-4AF0-88FB-90C8D025F288}" srcId="{D355795A-0558-48CF-AE03-CD0231294D29}" destId="{604D089B-B427-49E9-8F3E-57CFAEEEDD88}" srcOrd="4" destOrd="0" parTransId="{F29775AC-56D3-4770-8893-1ADA954D7161}" sibTransId="{008EFF5A-6C50-4BA1-9CB6-20002E7AFB2A}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AB1623C3-39B5-4024-A90A-9EFD3ED7A864}" type="presOf" srcId="{A712DCFF-32A6-4956-9C74-D79F0F9B4D4F}" destId="{7B15FB7B-69A2-4ECB-9F5B-0F9ABDC3E6A1}" srcOrd="0" destOrd="1" presId="urn:microsoft.com/office/officeart/2005/8/layout/hList1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FC0205C7-4A95-47A2-84FF-9B242B64B801}" type="presOf" srcId="{880C33F9-56E5-40B1-8E7F-4BDC2E82563A}" destId="{225BED00-D701-4E7B-9EA0-F30DCDC8C054}" srcOrd="0" destOrd="0" presId="urn:microsoft.com/office/officeart/2005/8/layout/hList1"/>
    <dgm:cxn modelId="{4BC409CB-DB3D-4F44-96EE-36354FF5BD16}" type="presOf" srcId="{2662ADB2-5265-48D4-89E5-56CCC3F6B52E}" destId="{225BED00-D701-4E7B-9EA0-F30DCDC8C054}" srcOrd="0" destOrd="1" presId="urn:microsoft.com/office/officeart/2005/8/layout/hList1"/>
    <dgm:cxn modelId="{F97EF4D8-02DC-48A2-8DE7-00ACC3CE77FE}" type="presOf" srcId="{3AF62DC4-4BED-416A-A80C-B7EED510EDF9}" destId="{225BED00-D701-4E7B-9EA0-F30DCDC8C054}" srcOrd="0" destOrd="2" presId="urn:microsoft.com/office/officeart/2005/8/layout/hList1"/>
    <dgm:cxn modelId="{CEA741E7-653B-43BE-BD90-6D3BF235AB10}" srcId="{31D9FFA9-D12C-4B37-8DD5-5714D1563998}" destId="{3AF62DC4-4BED-416A-A80C-B7EED510EDF9}" srcOrd="2" destOrd="0" parTransId="{0B414426-15CF-450C-9DDF-ED43B643B997}" sibTransId="{D7DC7F95-C5A3-4CEF-94DC-A1F9D0B36E57}"/>
    <dgm:cxn modelId="{BC0456EA-EE29-4F27-829D-D59BBA679989}" type="presOf" srcId="{604D089B-B427-49E9-8F3E-57CFAEEEDD88}" destId="{7B15FB7B-69A2-4ECB-9F5B-0F9ABDC3E6A1}" srcOrd="0" destOrd="4" presId="urn:microsoft.com/office/officeart/2005/8/layout/hList1"/>
    <dgm:cxn modelId="{3DAB71EE-86E0-471E-A3CC-0DF4764B9A67}" srcId="{D355795A-0558-48CF-AE03-CD0231294D29}" destId="{A07ABD54-CE48-445B-899D-9379EB5B8A9D}" srcOrd="2" destOrd="0" parTransId="{E36BEB37-8371-45E7-A8DA-0912C233FA7E}" sibTransId="{29751242-E8C1-4E9D-9872-48DDFCEE8F7A}"/>
    <dgm:cxn modelId="{324E85F2-CFF6-4CE2-A5BD-7CC5D7A3A2D4}" type="presOf" srcId="{DAF721D0-EBEE-40C3-A27F-C94FE0288357}" destId="{7B15FB7B-69A2-4ECB-9F5B-0F9ABDC3E6A1}" srcOrd="0" destOrd="3" presId="urn:microsoft.com/office/officeart/2005/8/layout/hList1"/>
    <dgm:cxn modelId="{BAB4C983-F7BF-4997-8597-AE9D2992D25D}" type="presParOf" srcId="{943003DF-500E-4BF1-AE55-98FBC362FD83}" destId="{540152C0-A5D2-4C3E-B32F-0CB5F3221B30}" srcOrd="0" destOrd="0" presId="urn:microsoft.com/office/officeart/2005/8/layout/hList1"/>
    <dgm:cxn modelId="{1B14273F-D4CF-49AD-9A59-190062066B6E}" type="presParOf" srcId="{540152C0-A5D2-4C3E-B32F-0CB5F3221B30}" destId="{4C638FCF-7712-4D1D-9016-6A862F66348D}" srcOrd="0" destOrd="0" presId="urn:microsoft.com/office/officeart/2005/8/layout/hList1"/>
    <dgm:cxn modelId="{5BFB148F-FBEB-444B-AB9B-EE6889DF29C2}" type="presParOf" srcId="{540152C0-A5D2-4C3E-B32F-0CB5F3221B30}" destId="{7B15FB7B-69A2-4ECB-9F5B-0F9ABDC3E6A1}" srcOrd="1" destOrd="0" presId="urn:microsoft.com/office/officeart/2005/8/layout/hList1"/>
    <dgm:cxn modelId="{0DC01B83-4ABD-4FAC-93B7-9F0EEB04E58E}" type="presParOf" srcId="{943003DF-500E-4BF1-AE55-98FBC362FD83}" destId="{2678BECA-04BD-4D74-BAD2-C08548DFC232}" srcOrd="1" destOrd="0" presId="urn:microsoft.com/office/officeart/2005/8/layout/hList1"/>
    <dgm:cxn modelId="{7758509F-F7B6-40CE-B52D-300655F24B51}" type="presParOf" srcId="{943003DF-500E-4BF1-AE55-98FBC362FD83}" destId="{10921DF2-AEFA-40CA-B0C1-8A2E6BE136FB}" srcOrd="2" destOrd="0" presId="urn:microsoft.com/office/officeart/2005/8/layout/hList1"/>
    <dgm:cxn modelId="{5919FC47-4EFC-4639-AFEA-2CB32C3D4547}" type="presParOf" srcId="{10921DF2-AEFA-40CA-B0C1-8A2E6BE136FB}" destId="{75CE6D7A-12E5-431F-B3A0-C25C45D2DE61}" srcOrd="0" destOrd="0" presId="urn:microsoft.com/office/officeart/2005/8/layout/hList1"/>
    <dgm:cxn modelId="{7202475E-5C9E-4795-A532-B59C4158CBEE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 custT="1"/>
      <dgm:spPr/>
      <dgm:t>
        <a:bodyPr/>
        <a:lstStyle/>
        <a:p>
          <a:r>
            <a:rPr lang="en-GB" sz="1800" dirty="0"/>
            <a:t>Four Pathways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B0420DC4-E291-4DB0-8F6E-13A99FB8C2D4}">
      <dgm:prSet phldrT="[Text]" custT="1"/>
      <dgm:spPr/>
      <dgm:t>
        <a:bodyPr/>
        <a:lstStyle/>
        <a:p>
          <a:r>
            <a:rPr lang="en-GB" sz="1600" dirty="0"/>
            <a:t>Manufacturing Technologies</a:t>
          </a:r>
        </a:p>
      </dgm:t>
    </dgm:pt>
    <dgm:pt modelId="{FBD3E2E6-ACFB-4924-A07B-685B5BDE20BD}" type="parTrans" cxnId="{FF0403D0-96DF-44BE-9D0B-6B2D8EBB1AC5}">
      <dgm:prSet/>
      <dgm:spPr/>
      <dgm:t>
        <a:bodyPr/>
        <a:lstStyle/>
        <a:p>
          <a:endParaRPr lang="en-GB"/>
        </a:p>
      </dgm:t>
    </dgm:pt>
    <dgm:pt modelId="{D9697E7F-0CC4-4071-81B1-B889A9514091}" type="sibTrans" cxnId="{FF0403D0-96DF-44BE-9D0B-6B2D8EBB1AC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 custT="1"/>
      <dgm:spPr/>
      <dgm:t>
        <a:bodyPr/>
        <a:lstStyle/>
        <a:p>
          <a:r>
            <a:rPr lang="en-GB" sz="1800" dirty="0"/>
            <a:t>Generic Units</a:t>
          </a:r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1600" dirty="0"/>
            <a:t>Unit 203 – Principles of Engineering</a:t>
          </a:r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640D2A2E-C164-4683-9CC5-64DCAF302BAC}">
      <dgm:prSet custT="1"/>
      <dgm:spPr/>
      <dgm:t>
        <a:bodyPr/>
        <a:lstStyle/>
        <a:p>
          <a:r>
            <a:rPr lang="en-GB" sz="1600" dirty="0"/>
            <a:t>Maintenance </a:t>
          </a:r>
        </a:p>
      </dgm:t>
    </dgm:pt>
    <dgm:pt modelId="{E8969D54-59E2-4E09-830F-D6B03D0C268A}" type="parTrans" cxnId="{CC6FCF27-5E8A-4E2F-9638-8C48B7C4713B}">
      <dgm:prSet/>
      <dgm:spPr/>
      <dgm:t>
        <a:bodyPr/>
        <a:lstStyle/>
        <a:p>
          <a:endParaRPr lang="en-GB"/>
        </a:p>
      </dgm:t>
    </dgm:pt>
    <dgm:pt modelId="{163EAD47-CA57-44FD-A8E7-A591208C4890}" type="sibTrans" cxnId="{CC6FCF27-5E8A-4E2F-9638-8C48B7C4713B}">
      <dgm:prSet/>
      <dgm:spPr/>
      <dgm:t>
        <a:bodyPr/>
        <a:lstStyle/>
        <a:p>
          <a:endParaRPr lang="en-GB"/>
        </a:p>
      </dgm:t>
    </dgm:pt>
    <dgm:pt modelId="{1703BF58-7233-42CE-9EF2-027197ED5A3F}">
      <dgm:prSet custT="1"/>
      <dgm:spPr/>
      <dgm:t>
        <a:bodyPr/>
        <a:lstStyle/>
        <a:p>
          <a:r>
            <a:rPr lang="en-GB" sz="1600" dirty="0"/>
            <a:t>Fabrication and Welding</a:t>
          </a:r>
        </a:p>
      </dgm:t>
    </dgm:pt>
    <dgm:pt modelId="{53FBE5B4-C4B4-42D7-9787-4BD1E932D61A}" type="parTrans" cxnId="{4513FF7E-9AE6-4014-A88E-7D7FEABCF5F7}">
      <dgm:prSet/>
      <dgm:spPr/>
      <dgm:t>
        <a:bodyPr/>
        <a:lstStyle/>
        <a:p>
          <a:endParaRPr lang="en-GB"/>
        </a:p>
      </dgm:t>
    </dgm:pt>
    <dgm:pt modelId="{CB047702-E2B8-476D-937C-4CEE36BB65A7}" type="sibTrans" cxnId="{4513FF7E-9AE6-4014-A88E-7D7FEABCF5F7}">
      <dgm:prSet/>
      <dgm:spPr/>
      <dgm:t>
        <a:bodyPr/>
        <a:lstStyle/>
        <a:p>
          <a:endParaRPr lang="en-GB"/>
        </a:p>
      </dgm:t>
    </dgm:pt>
    <dgm:pt modelId="{6F003C3E-D361-4E31-B45F-042478C12C83}">
      <dgm:prSet custT="1"/>
      <dgm:spPr/>
      <dgm:t>
        <a:bodyPr/>
        <a:lstStyle/>
        <a:p>
          <a:r>
            <a:rPr lang="en-GB" sz="1600" dirty="0"/>
            <a:t>Electronics</a:t>
          </a:r>
        </a:p>
      </dgm:t>
    </dgm:pt>
    <dgm:pt modelId="{B12E8BEE-F0C6-43F6-8469-6673C35FAC17}" type="parTrans" cxnId="{8B0D7E66-12C9-4002-9D31-6B93AC69A28F}">
      <dgm:prSet/>
      <dgm:spPr/>
      <dgm:t>
        <a:bodyPr/>
        <a:lstStyle/>
        <a:p>
          <a:endParaRPr lang="en-GB"/>
        </a:p>
      </dgm:t>
    </dgm:pt>
    <dgm:pt modelId="{E823C79B-4569-4A8A-86BD-4BF354B31A0C}" type="sibTrans" cxnId="{8B0D7E66-12C9-4002-9D31-6B93AC69A28F}">
      <dgm:prSet/>
      <dgm:spPr/>
      <dgm:t>
        <a:bodyPr/>
        <a:lstStyle/>
        <a:p>
          <a:endParaRPr lang="en-GB"/>
        </a:p>
      </dgm:t>
    </dgm:pt>
    <dgm:pt modelId="{C085165E-7E3E-4A68-A2EA-9715DF340ACC}">
      <dgm:prSet custT="1"/>
      <dgm:spPr/>
      <dgm:t>
        <a:bodyPr/>
        <a:lstStyle/>
        <a:p>
          <a:r>
            <a:rPr lang="en-GB" sz="1600" dirty="0"/>
            <a:t>Unit 204 – Developing engineering Workshop Practice</a:t>
          </a:r>
        </a:p>
      </dgm:t>
    </dgm:pt>
    <dgm:pt modelId="{C1AAADB1-45A9-4A1D-8E67-75EADB30EE73}" type="parTrans" cxnId="{6CBAC7E9-27B6-4AC5-BA15-ECDA7AD4C0A7}">
      <dgm:prSet/>
      <dgm:spPr/>
      <dgm:t>
        <a:bodyPr/>
        <a:lstStyle/>
        <a:p>
          <a:endParaRPr lang="en-GB"/>
        </a:p>
      </dgm:t>
    </dgm:pt>
    <dgm:pt modelId="{2252AE51-5ABB-4050-B540-088ADCFD77D0}" type="sibTrans" cxnId="{6CBAC7E9-27B6-4AC5-BA15-ECDA7AD4C0A7}">
      <dgm:prSet/>
      <dgm:spPr/>
      <dgm:t>
        <a:bodyPr/>
        <a:lstStyle/>
        <a:p>
          <a:endParaRPr lang="en-GB"/>
        </a:p>
      </dgm:t>
    </dgm:pt>
    <dgm:pt modelId="{A2143615-CB3E-4A8C-B0D3-5BC659E746C7}">
      <dgm:prSet custT="1"/>
      <dgm:spPr/>
      <dgm:t>
        <a:bodyPr/>
        <a:lstStyle/>
        <a:p>
          <a:r>
            <a:rPr lang="en-GB" sz="1600" dirty="0"/>
            <a:t>Unit 205 – Working in engineering businesses</a:t>
          </a:r>
        </a:p>
      </dgm:t>
    </dgm:pt>
    <dgm:pt modelId="{D3F94723-AB46-44F2-96F6-C7BE34E9E40E}" type="parTrans" cxnId="{4D9F0AE7-7818-4B09-B659-83BE338B8D23}">
      <dgm:prSet/>
      <dgm:spPr/>
      <dgm:t>
        <a:bodyPr/>
        <a:lstStyle/>
        <a:p>
          <a:endParaRPr lang="en-GB"/>
        </a:p>
      </dgm:t>
    </dgm:pt>
    <dgm:pt modelId="{5DF7E020-990E-4DF0-98DC-29C69CD3B3AE}" type="sibTrans" cxnId="{4D9F0AE7-7818-4B09-B659-83BE338B8D23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 custLinFactNeighborX="-1" custLinFactNeighborY="-1725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2" custLinFactNeighborX="-1" custLinFactNeighborY="-1099">
        <dgm:presLayoutVars>
          <dgm:bulletEnabled val="1"/>
        </dgm:presLayoutVars>
      </dgm:prSet>
      <dgm:spPr/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5BED00-D701-4E7B-9EA0-F30DCDC8C054}" type="pres">
      <dgm:prSet presAssocID="{31D9FFA9-D12C-4B37-8DD5-5714D1563998}" presName="desTx" presStyleLbl="alignAccFollowNode1" presStyleIdx="1" presStyleCnt="2" custLinFactNeighborX="1">
        <dgm:presLayoutVars>
          <dgm:bulletEnabled val="1"/>
        </dgm:presLayoutVars>
      </dgm:prSet>
      <dgm:spPr/>
    </dgm:pt>
  </dgm:ptLst>
  <dgm:cxnLst>
    <dgm:cxn modelId="{65D2A624-02C7-497C-9126-C7CDE2E11256}" type="presOf" srcId="{640D2A2E-C164-4683-9CC5-64DCAF302BAC}" destId="{7B15FB7B-69A2-4ECB-9F5B-0F9ABDC3E6A1}" srcOrd="0" destOrd="1" presId="urn:microsoft.com/office/officeart/2005/8/layout/hList1"/>
    <dgm:cxn modelId="{76FEE826-8F6B-4DFE-ABED-A803AE9B4FB8}" type="presOf" srcId="{6F003C3E-D361-4E31-B45F-042478C12C83}" destId="{7B15FB7B-69A2-4ECB-9F5B-0F9ABDC3E6A1}" srcOrd="0" destOrd="3" presId="urn:microsoft.com/office/officeart/2005/8/layout/hList1"/>
    <dgm:cxn modelId="{CC6FCF27-5E8A-4E2F-9638-8C48B7C4713B}" srcId="{D355795A-0558-48CF-AE03-CD0231294D29}" destId="{640D2A2E-C164-4683-9CC5-64DCAF302BAC}" srcOrd="1" destOrd="0" parTransId="{E8969D54-59E2-4E09-830F-D6B03D0C268A}" sibTransId="{163EAD47-CA57-44FD-A8E7-A591208C4890}"/>
    <dgm:cxn modelId="{A1054A32-3E89-4B2F-9092-9F4F48D05392}" type="presOf" srcId="{B0420DC4-E291-4DB0-8F6E-13A99FB8C2D4}" destId="{7B15FB7B-69A2-4ECB-9F5B-0F9ABDC3E6A1}" srcOrd="0" destOrd="0" presId="urn:microsoft.com/office/officeart/2005/8/layout/hList1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8B0D7E66-12C9-4002-9D31-6B93AC69A28F}" srcId="{D355795A-0558-48CF-AE03-CD0231294D29}" destId="{6F003C3E-D361-4E31-B45F-042478C12C83}" srcOrd="3" destOrd="0" parTransId="{B12E8BEE-F0C6-43F6-8469-6673C35FAC17}" sibTransId="{E823C79B-4569-4A8A-86BD-4BF354B31A0C}"/>
    <dgm:cxn modelId="{D9BC0348-401F-4784-9EB4-E9A06DC927F0}" type="presOf" srcId="{880C33F9-56E5-40B1-8E7F-4BDC2E82563A}" destId="{225BED00-D701-4E7B-9EA0-F30DCDC8C054}" srcOrd="0" destOrd="0" presId="urn:microsoft.com/office/officeart/2005/8/layout/hList1"/>
    <dgm:cxn modelId="{BB3F636F-F287-4143-8A67-0567C0025626}" type="presOf" srcId="{C7C06A7D-F5AA-4F19-A556-52A5FC546769}" destId="{943003DF-500E-4BF1-AE55-98FBC362FD83}" srcOrd="0" destOrd="0" presId="urn:microsoft.com/office/officeart/2005/8/layout/hList1"/>
    <dgm:cxn modelId="{7B966D59-D64C-44A7-B858-7D64BAC7E4F9}" type="presOf" srcId="{A2143615-CB3E-4A8C-B0D3-5BC659E746C7}" destId="{225BED00-D701-4E7B-9EA0-F30DCDC8C054}" srcOrd="0" destOrd="2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4513FF7E-9AE6-4014-A88E-7D7FEABCF5F7}" srcId="{D355795A-0558-48CF-AE03-CD0231294D29}" destId="{1703BF58-7233-42CE-9EF2-027197ED5A3F}" srcOrd="2" destOrd="0" parTransId="{53FBE5B4-C4B4-42D7-9787-4BD1E932D61A}" sibTransId="{CB047702-E2B8-476D-937C-4CEE36BB65A7}"/>
    <dgm:cxn modelId="{65291B86-DE78-415F-AE71-2C82BAF509A0}" type="presOf" srcId="{C085165E-7E3E-4A68-A2EA-9715DF340ACC}" destId="{225BED00-D701-4E7B-9EA0-F30DCDC8C054}" srcOrd="0" destOrd="1" presId="urn:microsoft.com/office/officeart/2005/8/layout/hList1"/>
    <dgm:cxn modelId="{AB021A87-2DB6-4BC5-B6D2-9507670DC014}" type="presOf" srcId="{31D9FFA9-D12C-4B37-8DD5-5714D1563998}" destId="{75CE6D7A-12E5-431F-B3A0-C25C45D2DE61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FD40F9C2-1877-42AB-9BDB-ACD2CFF8F801}" type="presOf" srcId="{1703BF58-7233-42CE-9EF2-027197ED5A3F}" destId="{7B15FB7B-69A2-4ECB-9F5B-0F9ABDC3E6A1}" srcOrd="0" destOrd="2" presId="urn:microsoft.com/office/officeart/2005/8/layout/hList1"/>
    <dgm:cxn modelId="{C02127CC-A0B8-484F-95AB-F2898EA946DF}" type="presOf" srcId="{D355795A-0558-48CF-AE03-CD0231294D29}" destId="{4C638FCF-7712-4D1D-9016-6A862F66348D}" srcOrd="0" destOrd="0" presId="urn:microsoft.com/office/officeart/2005/8/layout/hList1"/>
    <dgm:cxn modelId="{FF0403D0-96DF-44BE-9D0B-6B2D8EBB1AC5}" srcId="{D355795A-0558-48CF-AE03-CD0231294D29}" destId="{B0420DC4-E291-4DB0-8F6E-13A99FB8C2D4}" srcOrd="0" destOrd="0" parTransId="{FBD3E2E6-ACFB-4924-A07B-685B5BDE20BD}" sibTransId="{D9697E7F-0CC4-4071-81B1-B889A9514091}"/>
    <dgm:cxn modelId="{4D9F0AE7-7818-4B09-B659-83BE338B8D23}" srcId="{31D9FFA9-D12C-4B37-8DD5-5714D1563998}" destId="{A2143615-CB3E-4A8C-B0D3-5BC659E746C7}" srcOrd="2" destOrd="0" parTransId="{D3F94723-AB46-44F2-96F6-C7BE34E9E40E}" sibTransId="{5DF7E020-990E-4DF0-98DC-29C69CD3B3AE}"/>
    <dgm:cxn modelId="{6CBAC7E9-27B6-4AC5-BA15-ECDA7AD4C0A7}" srcId="{31D9FFA9-D12C-4B37-8DD5-5714D1563998}" destId="{C085165E-7E3E-4A68-A2EA-9715DF340ACC}" srcOrd="1" destOrd="0" parTransId="{C1AAADB1-45A9-4A1D-8E67-75EADB30EE73}" sibTransId="{2252AE51-5ABB-4050-B540-088ADCFD77D0}"/>
    <dgm:cxn modelId="{6E93FCD6-A10F-4C39-8243-02D175102F39}" type="presParOf" srcId="{943003DF-500E-4BF1-AE55-98FBC362FD83}" destId="{540152C0-A5D2-4C3E-B32F-0CB5F3221B30}" srcOrd="0" destOrd="0" presId="urn:microsoft.com/office/officeart/2005/8/layout/hList1"/>
    <dgm:cxn modelId="{D1DA70ED-EA8F-4BA8-9B48-AA134373E5B2}" type="presParOf" srcId="{540152C0-A5D2-4C3E-B32F-0CB5F3221B30}" destId="{4C638FCF-7712-4D1D-9016-6A862F66348D}" srcOrd="0" destOrd="0" presId="urn:microsoft.com/office/officeart/2005/8/layout/hList1"/>
    <dgm:cxn modelId="{3B6B7AEA-2F4B-416D-9783-2E143E8C76D5}" type="presParOf" srcId="{540152C0-A5D2-4C3E-B32F-0CB5F3221B30}" destId="{7B15FB7B-69A2-4ECB-9F5B-0F9ABDC3E6A1}" srcOrd="1" destOrd="0" presId="urn:microsoft.com/office/officeart/2005/8/layout/hList1"/>
    <dgm:cxn modelId="{0491D2D9-8F07-45C3-B582-5ECEB8113AB8}" type="presParOf" srcId="{943003DF-500E-4BF1-AE55-98FBC362FD83}" destId="{2678BECA-04BD-4D74-BAD2-C08548DFC232}" srcOrd="1" destOrd="0" presId="urn:microsoft.com/office/officeart/2005/8/layout/hList1"/>
    <dgm:cxn modelId="{789C3090-0676-4F70-8B1F-82B4E8C5FE1D}" type="presParOf" srcId="{943003DF-500E-4BF1-AE55-98FBC362FD83}" destId="{10921DF2-AEFA-40CA-B0C1-8A2E6BE136FB}" srcOrd="2" destOrd="0" presId="urn:microsoft.com/office/officeart/2005/8/layout/hList1"/>
    <dgm:cxn modelId="{1DAB89C2-BE4F-49F2-A45E-65FC1786EE02}" type="presParOf" srcId="{10921DF2-AEFA-40CA-B0C1-8A2E6BE136FB}" destId="{75CE6D7A-12E5-431F-B3A0-C25C45D2DE61}" srcOrd="0" destOrd="0" presId="urn:microsoft.com/office/officeart/2005/8/layout/hList1"/>
    <dgm:cxn modelId="{827B262C-4650-47B3-8704-C6932E724568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Unit 206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/>
            <a:t>Unit 207</a:t>
          </a:r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2000" dirty="0"/>
            <a:t>Fabrication practice</a:t>
          </a:r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2000" dirty="0"/>
            <a:t>Welding processes</a:t>
          </a:r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 custScaleX="100002" custScaleY="108658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95C3B10-7CFE-44E2-ABCE-7A97EEFFAFF1}" type="presOf" srcId="{36C38E15-40B2-4E15-B28A-C3DE62D2A52D}" destId="{7B15FB7B-69A2-4ECB-9F5B-0F9ABDC3E6A1}" srcOrd="0" destOrd="0" presId="urn:microsoft.com/office/officeart/2005/8/layout/hList1"/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51918749-02C4-4C57-9EE7-378F80C47F22}" type="presOf" srcId="{C7C06A7D-F5AA-4F19-A556-52A5FC546769}" destId="{943003DF-500E-4BF1-AE55-98FBC362FD83}" srcOrd="0" destOrd="0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44B3B087-2719-4886-918D-277EEEB2CD15}" type="presOf" srcId="{31D9FFA9-D12C-4B37-8DD5-5714D1563998}" destId="{75CE6D7A-12E5-431F-B3A0-C25C45D2DE61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FF6A87C8-046E-4341-9D87-72847DF575F3}" type="presOf" srcId="{880C33F9-56E5-40B1-8E7F-4BDC2E82563A}" destId="{225BED00-D701-4E7B-9EA0-F30DCDC8C054}" srcOrd="0" destOrd="0" presId="urn:microsoft.com/office/officeart/2005/8/layout/hList1"/>
    <dgm:cxn modelId="{4EDA28FD-D540-4A10-981D-132768BB794E}" type="presOf" srcId="{D355795A-0558-48CF-AE03-CD0231294D29}" destId="{4C638FCF-7712-4D1D-9016-6A862F66348D}" srcOrd="0" destOrd="0" presId="urn:microsoft.com/office/officeart/2005/8/layout/hList1"/>
    <dgm:cxn modelId="{00E3F69F-13B3-4EF0-BD08-3EF4EFADD286}" type="presParOf" srcId="{943003DF-500E-4BF1-AE55-98FBC362FD83}" destId="{540152C0-A5D2-4C3E-B32F-0CB5F3221B30}" srcOrd="0" destOrd="0" presId="urn:microsoft.com/office/officeart/2005/8/layout/hList1"/>
    <dgm:cxn modelId="{21B76A29-FC09-42C6-85AD-DE7E7FF2CD3C}" type="presParOf" srcId="{540152C0-A5D2-4C3E-B32F-0CB5F3221B30}" destId="{4C638FCF-7712-4D1D-9016-6A862F66348D}" srcOrd="0" destOrd="0" presId="urn:microsoft.com/office/officeart/2005/8/layout/hList1"/>
    <dgm:cxn modelId="{6ED5EB07-BF38-4AA8-A024-B2CB0960BCCC}" type="presParOf" srcId="{540152C0-A5D2-4C3E-B32F-0CB5F3221B30}" destId="{7B15FB7B-69A2-4ECB-9F5B-0F9ABDC3E6A1}" srcOrd="1" destOrd="0" presId="urn:microsoft.com/office/officeart/2005/8/layout/hList1"/>
    <dgm:cxn modelId="{0A0267E1-0E72-4919-B9D6-9DDD81ECE7DC}" type="presParOf" srcId="{943003DF-500E-4BF1-AE55-98FBC362FD83}" destId="{2678BECA-04BD-4D74-BAD2-C08548DFC232}" srcOrd="1" destOrd="0" presId="urn:microsoft.com/office/officeart/2005/8/layout/hList1"/>
    <dgm:cxn modelId="{F7D8E379-6263-4D09-8B40-27D517B60061}" type="presParOf" srcId="{943003DF-500E-4BF1-AE55-98FBC362FD83}" destId="{10921DF2-AEFA-40CA-B0C1-8A2E6BE136FB}" srcOrd="2" destOrd="0" presId="urn:microsoft.com/office/officeart/2005/8/layout/hList1"/>
    <dgm:cxn modelId="{D61295CE-4ADB-4C23-BD6C-07FEF1937772}" type="presParOf" srcId="{10921DF2-AEFA-40CA-B0C1-8A2E6BE136FB}" destId="{75CE6D7A-12E5-431F-B3A0-C25C45D2DE61}" srcOrd="0" destOrd="0" presId="urn:microsoft.com/office/officeart/2005/8/layout/hList1"/>
    <dgm:cxn modelId="{5BAA2B05-66EE-42D1-BE9F-DA02E49B7437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Unit 208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B0420DC4-E291-4DB0-8F6E-13A99FB8C2D4}">
      <dgm:prSet phldrT="[Text]" custT="1"/>
      <dgm:spPr/>
      <dgm:t>
        <a:bodyPr/>
        <a:lstStyle/>
        <a:p>
          <a:r>
            <a:rPr lang="en-GB" sz="2000" dirty="0"/>
            <a:t>Cutting processes</a:t>
          </a:r>
        </a:p>
      </dgm:t>
    </dgm:pt>
    <dgm:pt modelId="{FBD3E2E6-ACFB-4924-A07B-685B5BDE20BD}" type="parTrans" cxnId="{FF0403D0-96DF-44BE-9D0B-6B2D8EBB1AC5}">
      <dgm:prSet/>
      <dgm:spPr/>
      <dgm:t>
        <a:bodyPr/>
        <a:lstStyle/>
        <a:p>
          <a:endParaRPr lang="en-GB"/>
        </a:p>
      </dgm:t>
    </dgm:pt>
    <dgm:pt modelId="{D9697E7F-0CC4-4071-81B1-B889A9514091}" type="sibTrans" cxnId="{FF0403D0-96DF-44BE-9D0B-6B2D8EBB1AC5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1" custLinFactNeighborY="-7089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1" custLinFactNeighborY="51878">
        <dgm:presLayoutVars>
          <dgm:bulletEnabled val="1"/>
        </dgm:presLayoutVars>
      </dgm:prSet>
      <dgm:spPr/>
    </dgm:pt>
  </dgm:ptLst>
  <dgm:cxnLst>
    <dgm:cxn modelId="{7BDEA603-D980-4007-B5A6-24E0C3A38DFF}" type="presOf" srcId="{C7C06A7D-F5AA-4F19-A556-52A5FC546769}" destId="{943003DF-500E-4BF1-AE55-98FBC362FD83}" srcOrd="0" destOrd="0" presId="urn:microsoft.com/office/officeart/2005/8/layout/hList1"/>
    <dgm:cxn modelId="{A230F664-B3A0-44D5-A58F-055CA72CDECC}" type="presOf" srcId="{B0420DC4-E291-4DB0-8F6E-13A99FB8C2D4}" destId="{7B15FB7B-69A2-4ECB-9F5B-0F9ABDC3E6A1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FF0403D0-96DF-44BE-9D0B-6B2D8EBB1AC5}" srcId="{D355795A-0558-48CF-AE03-CD0231294D29}" destId="{B0420DC4-E291-4DB0-8F6E-13A99FB8C2D4}" srcOrd="0" destOrd="0" parTransId="{FBD3E2E6-ACFB-4924-A07B-685B5BDE20BD}" sibTransId="{D9697E7F-0CC4-4071-81B1-B889A9514091}"/>
    <dgm:cxn modelId="{35F392D5-7DA4-4185-BF06-1B4FD5A66633}" type="presOf" srcId="{D355795A-0558-48CF-AE03-CD0231294D29}" destId="{4C638FCF-7712-4D1D-9016-6A862F66348D}" srcOrd="0" destOrd="0" presId="urn:microsoft.com/office/officeart/2005/8/layout/hList1"/>
    <dgm:cxn modelId="{6E4618B5-3BF1-4B1C-8A19-208D7D34C1ED}" type="presParOf" srcId="{943003DF-500E-4BF1-AE55-98FBC362FD83}" destId="{540152C0-A5D2-4C3E-B32F-0CB5F3221B30}" srcOrd="0" destOrd="0" presId="urn:microsoft.com/office/officeart/2005/8/layout/hList1"/>
    <dgm:cxn modelId="{5B735F28-BA1B-451F-9C06-EE0010194B3A}" type="presParOf" srcId="{540152C0-A5D2-4C3E-B32F-0CB5F3221B30}" destId="{4C638FCF-7712-4D1D-9016-6A862F66348D}" srcOrd="0" destOrd="0" presId="urn:microsoft.com/office/officeart/2005/8/layout/hList1"/>
    <dgm:cxn modelId="{D5E9A79E-6D46-40E4-A5AB-0F7EA6822083}" type="presParOf" srcId="{540152C0-A5D2-4C3E-B32F-0CB5F3221B30}" destId="{7B15FB7B-69A2-4ECB-9F5B-0F9ABDC3E6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Unit 209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/>
            <a:t>Unit 210</a:t>
          </a:r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2000" dirty="0"/>
            <a:t>Engineered systems</a:t>
          </a:r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829BAA49-47D6-4CF0-8C39-24E9198F4FA7}">
      <dgm:prSet/>
      <dgm:spPr/>
      <dgm:t>
        <a:bodyPr/>
        <a:lstStyle/>
        <a:p>
          <a:r>
            <a:rPr lang="en-GB" dirty="0"/>
            <a:t>Planned maintenance</a:t>
          </a:r>
        </a:p>
      </dgm:t>
    </dgm:pt>
    <dgm:pt modelId="{53618F6C-ED0A-4444-AC16-FC087ECDC688}" type="parTrans" cxnId="{4B995B98-7E87-4B1C-BF35-458355E1334B}">
      <dgm:prSet/>
      <dgm:spPr/>
      <dgm:t>
        <a:bodyPr/>
        <a:lstStyle/>
        <a:p>
          <a:endParaRPr lang="en-GB"/>
        </a:p>
      </dgm:t>
    </dgm:pt>
    <dgm:pt modelId="{801A2C3D-EC7C-49E3-B63C-8046B223F794}" type="sibTrans" cxnId="{4B995B98-7E87-4B1C-BF35-458355E1334B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2">
        <dgm:presLayoutVars>
          <dgm:bulletEnabled val="1"/>
        </dgm:presLayoutVars>
      </dgm:prSet>
      <dgm:spPr/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19B980D-F9DD-46F3-9A51-C0A8F42F8BDB}" type="presOf" srcId="{31D9FFA9-D12C-4B37-8DD5-5714D1563998}" destId="{75CE6D7A-12E5-431F-B3A0-C25C45D2DE61}" srcOrd="0" destOrd="0" presId="urn:microsoft.com/office/officeart/2005/8/layout/hList1"/>
    <dgm:cxn modelId="{E1AFD212-1773-428C-AB4A-75B166E3F762}" type="presOf" srcId="{D355795A-0558-48CF-AE03-CD0231294D29}" destId="{4C638FCF-7712-4D1D-9016-6A862F66348D}" srcOrd="0" destOrd="0" presId="urn:microsoft.com/office/officeart/2005/8/layout/hList1"/>
    <dgm:cxn modelId="{81C7D449-8135-4623-AB18-4FE30DFF354E}" type="presOf" srcId="{829BAA49-47D6-4CF0-8C39-24E9198F4FA7}" destId="{225BED00-D701-4E7B-9EA0-F30DCDC8C054}" srcOrd="0" destOrd="0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4B995B98-7E87-4B1C-BF35-458355E1334B}" srcId="{31D9FFA9-D12C-4B37-8DD5-5714D1563998}" destId="{829BAA49-47D6-4CF0-8C39-24E9198F4FA7}" srcOrd="0" destOrd="0" parTransId="{53618F6C-ED0A-4444-AC16-FC087ECDC688}" sibTransId="{801A2C3D-EC7C-49E3-B63C-8046B223F794}"/>
    <dgm:cxn modelId="{70A75E9B-B849-4D53-983E-BB4560719283}" type="presOf" srcId="{36C38E15-40B2-4E15-B28A-C3DE62D2A52D}" destId="{7B15FB7B-69A2-4ECB-9F5B-0F9ABDC3E6A1}" srcOrd="0" destOrd="0" presId="urn:microsoft.com/office/officeart/2005/8/layout/hList1"/>
    <dgm:cxn modelId="{8932CEB0-C68A-4E26-B332-BF088D02C164}" type="presOf" srcId="{C7C06A7D-F5AA-4F19-A556-52A5FC546769}" destId="{943003DF-500E-4BF1-AE55-98FBC362FD83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8B347B2F-B5D0-44AC-8129-CD2848E44598}" type="presParOf" srcId="{943003DF-500E-4BF1-AE55-98FBC362FD83}" destId="{540152C0-A5D2-4C3E-B32F-0CB5F3221B30}" srcOrd="0" destOrd="0" presId="urn:microsoft.com/office/officeart/2005/8/layout/hList1"/>
    <dgm:cxn modelId="{712E9283-3D40-4B3D-968A-DF8DCFF60516}" type="presParOf" srcId="{540152C0-A5D2-4C3E-B32F-0CB5F3221B30}" destId="{4C638FCF-7712-4D1D-9016-6A862F66348D}" srcOrd="0" destOrd="0" presId="urn:microsoft.com/office/officeart/2005/8/layout/hList1"/>
    <dgm:cxn modelId="{79A9ACFE-C010-4552-B014-099D50D584F7}" type="presParOf" srcId="{540152C0-A5D2-4C3E-B32F-0CB5F3221B30}" destId="{7B15FB7B-69A2-4ECB-9F5B-0F9ABDC3E6A1}" srcOrd="1" destOrd="0" presId="urn:microsoft.com/office/officeart/2005/8/layout/hList1"/>
    <dgm:cxn modelId="{08CD56B9-47D7-4585-B61F-A874E30C9186}" type="presParOf" srcId="{943003DF-500E-4BF1-AE55-98FBC362FD83}" destId="{2678BECA-04BD-4D74-BAD2-C08548DFC232}" srcOrd="1" destOrd="0" presId="urn:microsoft.com/office/officeart/2005/8/layout/hList1"/>
    <dgm:cxn modelId="{518A36A9-055D-4DEB-B778-CFA7B035C6DC}" type="presParOf" srcId="{943003DF-500E-4BF1-AE55-98FBC362FD83}" destId="{10921DF2-AEFA-40CA-B0C1-8A2E6BE136FB}" srcOrd="2" destOrd="0" presId="urn:microsoft.com/office/officeart/2005/8/layout/hList1"/>
    <dgm:cxn modelId="{DB6267CC-850D-4A1A-8557-F14FD469A2BF}" type="presParOf" srcId="{10921DF2-AEFA-40CA-B0C1-8A2E6BE136FB}" destId="{75CE6D7A-12E5-431F-B3A0-C25C45D2DE61}" srcOrd="0" destOrd="0" presId="urn:microsoft.com/office/officeart/2005/8/layout/hList1"/>
    <dgm:cxn modelId="{9BB9C927-F0CF-4E01-AC9D-EC243B910670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Unit 211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B0420DC4-E291-4DB0-8F6E-13A99FB8C2D4}">
      <dgm:prSet phldrT="[Text]" custT="1"/>
      <dgm:spPr/>
      <dgm:t>
        <a:bodyPr/>
        <a:lstStyle/>
        <a:p>
          <a:r>
            <a:rPr lang="en-GB" sz="2000" dirty="0"/>
            <a:t>Principles of maintenance</a:t>
          </a:r>
        </a:p>
      </dgm:t>
    </dgm:pt>
    <dgm:pt modelId="{FBD3E2E6-ACFB-4924-A07B-685B5BDE20BD}" type="parTrans" cxnId="{FF0403D0-96DF-44BE-9D0B-6B2D8EBB1AC5}">
      <dgm:prSet/>
      <dgm:spPr/>
      <dgm:t>
        <a:bodyPr/>
        <a:lstStyle/>
        <a:p>
          <a:endParaRPr lang="en-GB"/>
        </a:p>
      </dgm:t>
    </dgm:pt>
    <dgm:pt modelId="{D9697E7F-0CC4-4071-81B1-B889A9514091}" type="sibTrans" cxnId="{FF0403D0-96DF-44BE-9D0B-6B2D8EBB1AC5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1" custLinFactNeighborY="-169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84A2405-A462-47FE-9834-0789CB83E410}" type="presOf" srcId="{C7C06A7D-F5AA-4F19-A556-52A5FC546769}" destId="{943003DF-500E-4BF1-AE55-98FBC362FD83}" srcOrd="0" destOrd="0" presId="urn:microsoft.com/office/officeart/2005/8/layout/hList1"/>
    <dgm:cxn modelId="{AB60CD6B-EFF0-48F9-AD17-8A4669043D2A}" type="presOf" srcId="{D355795A-0558-48CF-AE03-CD0231294D29}" destId="{4C638FCF-7712-4D1D-9016-6A862F66348D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C886F4C3-1425-4885-851A-7EF42DC8C376}" type="presOf" srcId="{B0420DC4-E291-4DB0-8F6E-13A99FB8C2D4}" destId="{7B15FB7B-69A2-4ECB-9F5B-0F9ABDC3E6A1}" srcOrd="0" destOrd="0" presId="urn:microsoft.com/office/officeart/2005/8/layout/hList1"/>
    <dgm:cxn modelId="{FF0403D0-96DF-44BE-9D0B-6B2D8EBB1AC5}" srcId="{D355795A-0558-48CF-AE03-CD0231294D29}" destId="{B0420DC4-E291-4DB0-8F6E-13A99FB8C2D4}" srcOrd="0" destOrd="0" parTransId="{FBD3E2E6-ACFB-4924-A07B-685B5BDE20BD}" sibTransId="{D9697E7F-0CC4-4071-81B1-B889A9514091}"/>
    <dgm:cxn modelId="{0A332697-E116-48D7-A556-3EF2BB4E71B6}" type="presParOf" srcId="{943003DF-500E-4BF1-AE55-98FBC362FD83}" destId="{540152C0-A5D2-4C3E-B32F-0CB5F3221B30}" srcOrd="0" destOrd="0" presId="urn:microsoft.com/office/officeart/2005/8/layout/hList1"/>
    <dgm:cxn modelId="{60C75FA4-857B-44B3-AE32-9A47C20F8BEB}" type="presParOf" srcId="{540152C0-A5D2-4C3E-B32F-0CB5F3221B30}" destId="{4C638FCF-7712-4D1D-9016-6A862F66348D}" srcOrd="0" destOrd="0" presId="urn:microsoft.com/office/officeart/2005/8/layout/hList1"/>
    <dgm:cxn modelId="{F0FABE4A-6973-4DF7-9044-515363974273}" type="presParOf" srcId="{540152C0-A5D2-4C3E-B32F-0CB5F3221B30}" destId="{7B15FB7B-69A2-4ECB-9F5B-0F9ABDC3E6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Unit 212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2000" dirty="0"/>
            <a:t>Manufacturing principles</a:t>
          </a:r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1" custScaleX="159893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1" custScaleX="159714">
        <dgm:presLayoutVars>
          <dgm:bulletEnabled val="1"/>
        </dgm:presLayoutVars>
      </dgm:prSet>
      <dgm:spPr/>
    </dgm:pt>
  </dgm:ptLst>
  <dgm:cxnLst>
    <dgm:cxn modelId="{60EE8834-0B26-4BD3-8BB9-DCF705BA86D2}" type="presOf" srcId="{36C38E15-40B2-4E15-B28A-C3DE62D2A52D}" destId="{7B15FB7B-69A2-4ECB-9F5B-0F9ABDC3E6A1}" srcOrd="0" destOrd="0" presId="urn:microsoft.com/office/officeart/2005/8/layout/hList1"/>
    <dgm:cxn modelId="{8F74BA64-8D92-4858-A71E-E68F35B6F766}" type="presOf" srcId="{D355795A-0558-48CF-AE03-CD0231294D29}" destId="{4C638FCF-7712-4D1D-9016-6A862F66348D}" srcOrd="0" destOrd="0" presId="urn:microsoft.com/office/officeart/2005/8/layout/hList1"/>
    <dgm:cxn modelId="{71460A59-1C64-441B-BC53-D07DF615F78D}" type="presOf" srcId="{C7C06A7D-F5AA-4F19-A556-52A5FC546769}" destId="{943003DF-500E-4BF1-AE55-98FBC362FD83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C3DE3D34-CCD6-4C6A-B6CB-E6E5E722F42C}" type="presParOf" srcId="{943003DF-500E-4BF1-AE55-98FBC362FD83}" destId="{540152C0-A5D2-4C3E-B32F-0CB5F3221B30}" srcOrd="0" destOrd="0" presId="urn:microsoft.com/office/officeart/2005/8/layout/hList1"/>
    <dgm:cxn modelId="{95101964-821B-449C-BA5B-8DD441988734}" type="presParOf" srcId="{540152C0-A5D2-4C3E-B32F-0CB5F3221B30}" destId="{4C638FCF-7712-4D1D-9016-6A862F66348D}" srcOrd="0" destOrd="0" presId="urn:microsoft.com/office/officeart/2005/8/layout/hList1"/>
    <dgm:cxn modelId="{EE13DEF3-CA74-48CE-A3AA-F9FE4F2CE9AE}" type="presParOf" srcId="{540152C0-A5D2-4C3E-B32F-0CB5F3221B30}" destId="{7B15FB7B-69A2-4ECB-9F5B-0F9ABDC3E6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/>
            <a:t>Unit 213</a:t>
          </a:r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2000" dirty="0"/>
            <a:t>Manufacturing products</a:t>
          </a:r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0" presStyleCnt="1" custScaleX="152154">
        <dgm:presLayoutVars>
          <dgm:chMax val="0"/>
          <dgm:chPref val="0"/>
          <dgm:bulletEnabled val="1"/>
        </dgm:presLayoutVars>
      </dgm:prSet>
      <dgm:spPr/>
    </dgm:pt>
    <dgm:pt modelId="{225BED00-D701-4E7B-9EA0-F30DCDC8C054}" type="pres">
      <dgm:prSet presAssocID="{31D9FFA9-D12C-4B37-8DD5-5714D1563998}" presName="desTx" presStyleLbl="alignAccFollowNode1" presStyleIdx="0" presStyleCnt="1" custScaleX="151941" custLinFactNeighborX="140" custLinFactNeighborY="118">
        <dgm:presLayoutVars>
          <dgm:bulletEnabled val="1"/>
        </dgm:presLayoutVars>
      </dgm:prSet>
      <dgm:spPr/>
    </dgm:pt>
  </dgm:ptLst>
  <dgm:cxnLst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91593A7C-E3E7-4E1D-877B-C3CE38068A38}" type="presOf" srcId="{31D9FFA9-D12C-4B37-8DD5-5714D1563998}" destId="{75CE6D7A-12E5-431F-B3A0-C25C45D2DE61}" srcOrd="0" destOrd="0" presId="urn:microsoft.com/office/officeart/2005/8/layout/hList1"/>
    <dgm:cxn modelId="{93B45B7C-EB4F-4EB9-8E61-9182C1C402A9}" srcId="{C7C06A7D-F5AA-4F19-A556-52A5FC546769}" destId="{31D9FFA9-D12C-4B37-8DD5-5714D1563998}" srcOrd="0" destOrd="0" parTransId="{D1BF9A02-B0D5-404C-8F63-7823E8192EDA}" sibTransId="{650A9950-3BAB-46CB-BC58-B1927E323CA0}"/>
    <dgm:cxn modelId="{53CCE6AB-1042-4FCD-A325-104D6F375FAB}" type="presOf" srcId="{C7C06A7D-F5AA-4F19-A556-52A5FC546769}" destId="{943003DF-500E-4BF1-AE55-98FBC362FD83}" srcOrd="0" destOrd="0" presId="urn:microsoft.com/office/officeart/2005/8/layout/hList1"/>
    <dgm:cxn modelId="{4CDA51FB-2EDE-4244-96B8-77A35E161A03}" type="presOf" srcId="{880C33F9-56E5-40B1-8E7F-4BDC2E82563A}" destId="{225BED00-D701-4E7B-9EA0-F30DCDC8C054}" srcOrd="0" destOrd="0" presId="urn:microsoft.com/office/officeart/2005/8/layout/hList1"/>
    <dgm:cxn modelId="{935BBC89-DA37-4444-8285-30B5B079EB65}" type="presParOf" srcId="{943003DF-500E-4BF1-AE55-98FBC362FD83}" destId="{10921DF2-AEFA-40CA-B0C1-8A2E6BE136FB}" srcOrd="0" destOrd="0" presId="urn:microsoft.com/office/officeart/2005/8/layout/hList1"/>
    <dgm:cxn modelId="{22C84645-9BCA-42EE-AE16-CEAE2A105344}" type="presParOf" srcId="{10921DF2-AEFA-40CA-B0C1-8A2E6BE136FB}" destId="{75CE6D7A-12E5-431F-B3A0-C25C45D2DE61}" srcOrd="0" destOrd="0" presId="urn:microsoft.com/office/officeart/2005/8/layout/hList1"/>
    <dgm:cxn modelId="{3255DDE9-0EBA-42D9-9B7E-C829D2FE5630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C06A7D-F5AA-4F19-A556-52A5FC5467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55795A-0558-48CF-AE03-CD0231294D29}">
      <dgm:prSet phldrT="[Text]"/>
      <dgm:spPr/>
      <dgm:t>
        <a:bodyPr/>
        <a:lstStyle/>
        <a:p>
          <a:r>
            <a:rPr lang="en-GB" dirty="0"/>
            <a:t>Unit 214</a:t>
          </a:r>
        </a:p>
      </dgm:t>
    </dgm:pt>
    <dgm:pt modelId="{6E2B449B-1190-49A9-AF86-D53F3A6F7543}" type="parTrans" cxnId="{54B9C1B6-A6A3-4D1D-B646-F69F1C378305}">
      <dgm:prSet/>
      <dgm:spPr/>
      <dgm:t>
        <a:bodyPr/>
        <a:lstStyle/>
        <a:p>
          <a:endParaRPr lang="en-GB"/>
        </a:p>
      </dgm:t>
    </dgm:pt>
    <dgm:pt modelId="{213431E8-82AE-4153-8607-15456EDC50D9}" type="sibTrans" cxnId="{54B9C1B6-A6A3-4D1D-B646-F69F1C378305}">
      <dgm:prSet/>
      <dgm:spPr/>
      <dgm:t>
        <a:bodyPr/>
        <a:lstStyle/>
        <a:p>
          <a:endParaRPr lang="en-GB"/>
        </a:p>
      </dgm:t>
    </dgm:pt>
    <dgm:pt modelId="{31D9FFA9-D12C-4B37-8DD5-5714D1563998}">
      <dgm:prSet phldrT="[Text]"/>
      <dgm:spPr/>
      <dgm:t>
        <a:bodyPr/>
        <a:lstStyle/>
        <a:p>
          <a:r>
            <a:rPr lang="en-GB" dirty="0"/>
            <a:t>Unit 215</a:t>
          </a:r>
        </a:p>
      </dgm:t>
    </dgm:pt>
    <dgm:pt modelId="{D1BF9A02-B0D5-404C-8F63-7823E8192EDA}" type="parTrans" cxnId="{93B45B7C-EB4F-4EB9-8E61-9182C1C402A9}">
      <dgm:prSet/>
      <dgm:spPr/>
      <dgm:t>
        <a:bodyPr/>
        <a:lstStyle/>
        <a:p>
          <a:endParaRPr lang="en-GB"/>
        </a:p>
      </dgm:t>
    </dgm:pt>
    <dgm:pt modelId="{650A9950-3BAB-46CB-BC58-B1927E323CA0}" type="sibTrans" cxnId="{93B45B7C-EB4F-4EB9-8E61-9182C1C402A9}">
      <dgm:prSet/>
      <dgm:spPr/>
      <dgm:t>
        <a:bodyPr/>
        <a:lstStyle/>
        <a:p>
          <a:endParaRPr lang="en-GB"/>
        </a:p>
      </dgm:t>
    </dgm:pt>
    <dgm:pt modelId="{880C33F9-56E5-40B1-8E7F-4BDC2E82563A}">
      <dgm:prSet phldrT="[Text]" custT="1"/>
      <dgm:spPr/>
      <dgm:t>
        <a:bodyPr/>
        <a:lstStyle/>
        <a:p>
          <a:r>
            <a:rPr lang="en-GB" sz="2000" dirty="0"/>
            <a:t>Electronic assembly</a:t>
          </a:r>
        </a:p>
      </dgm:t>
    </dgm:pt>
    <dgm:pt modelId="{1D03A767-E22A-4844-A320-0C8F165B71C7}" type="parTrans" cxnId="{1584F442-1345-4BEF-970E-18891465CBA5}">
      <dgm:prSet/>
      <dgm:spPr/>
      <dgm:t>
        <a:bodyPr/>
        <a:lstStyle/>
        <a:p>
          <a:endParaRPr lang="en-GB"/>
        </a:p>
      </dgm:t>
    </dgm:pt>
    <dgm:pt modelId="{83E20CE9-5582-477C-B459-CF204069C8AE}" type="sibTrans" cxnId="{1584F442-1345-4BEF-970E-18891465CBA5}">
      <dgm:prSet/>
      <dgm:spPr/>
      <dgm:t>
        <a:bodyPr/>
        <a:lstStyle/>
        <a:p>
          <a:endParaRPr lang="en-GB"/>
        </a:p>
      </dgm:t>
    </dgm:pt>
    <dgm:pt modelId="{36C38E15-40B2-4E15-B28A-C3DE62D2A52D}">
      <dgm:prSet custT="1"/>
      <dgm:spPr/>
      <dgm:t>
        <a:bodyPr/>
        <a:lstStyle/>
        <a:p>
          <a:r>
            <a:rPr lang="en-GB" sz="2000" dirty="0"/>
            <a:t>Electronic components</a:t>
          </a:r>
        </a:p>
      </dgm:t>
    </dgm:pt>
    <dgm:pt modelId="{47778B1D-AB4B-436F-A5B8-C08386C25681}" type="parTrans" cxnId="{215929C5-E4B5-43AC-87B6-E42E36A12FC6}">
      <dgm:prSet/>
      <dgm:spPr/>
      <dgm:t>
        <a:bodyPr/>
        <a:lstStyle/>
        <a:p>
          <a:endParaRPr lang="en-GB"/>
        </a:p>
      </dgm:t>
    </dgm:pt>
    <dgm:pt modelId="{C1299A36-44AE-4AD4-9A01-C750861EEC6B}" type="sibTrans" cxnId="{215929C5-E4B5-43AC-87B6-E42E36A12FC6}">
      <dgm:prSet/>
      <dgm:spPr/>
      <dgm:t>
        <a:bodyPr/>
        <a:lstStyle/>
        <a:p>
          <a:endParaRPr lang="en-GB"/>
        </a:p>
      </dgm:t>
    </dgm:pt>
    <dgm:pt modelId="{943003DF-500E-4BF1-AE55-98FBC362FD83}" type="pres">
      <dgm:prSet presAssocID="{C7C06A7D-F5AA-4F19-A556-52A5FC546769}" presName="Name0" presStyleCnt="0">
        <dgm:presLayoutVars>
          <dgm:dir/>
          <dgm:animLvl val="lvl"/>
          <dgm:resizeHandles val="exact"/>
        </dgm:presLayoutVars>
      </dgm:prSet>
      <dgm:spPr/>
    </dgm:pt>
    <dgm:pt modelId="{540152C0-A5D2-4C3E-B32F-0CB5F3221B30}" type="pres">
      <dgm:prSet presAssocID="{D355795A-0558-48CF-AE03-CD0231294D29}" presName="composite" presStyleCnt="0"/>
      <dgm:spPr/>
    </dgm:pt>
    <dgm:pt modelId="{4C638FCF-7712-4D1D-9016-6A862F66348D}" type="pres">
      <dgm:prSet presAssocID="{D355795A-0558-48CF-AE03-CD0231294D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B15FB7B-69A2-4ECB-9F5B-0F9ABDC3E6A1}" type="pres">
      <dgm:prSet presAssocID="{D355795A-0558-48CF-AE03-CD0231294D29}" presName="desTx" presStyleLbl="alignAccFollowNode1" presStyleIdx="0" presStyleCnt="2" custLinFactNeighborX="-1" custLinFactNeighborY="-5433">
        <dgm:presLayoutVars>
          <dgm:bulletEnabled val="1"/>
        </dgm:presLayoutVars>
      </dgm:prSet>
      <dgm:spPr/>
    </dgm:pt>
    <dgm:pt modelId="{2678BECA-04BD-4D74-BAD2-C08548DFC232}" type="pres">
      <dgm:prSet presAssocID="{213431E8-82AE-4153-8607-15456EDC50D9}" presName="space" presStyleCnt="0"/>
      <dgm:spPr/>
    </dgm:pt>
    <dgm:pt modelId="{10921DF2-AEFA-40CA-B0C1-8A2E6BE136FB}" type="pres">
      <dgm:prSet presAssocID="{31D9FFA9-D12C-4B37-8DD5-5714D1563998}" presName="composite" presStyleCnt="0"/>
      <dgm:spPr/>
    </dgm:pt>
    <dgm:pt modelId="{75CE6D7A-12E5-431F-B3A0-C25C45D2DE61}" type="pres">
      <dgm:prSet presAssocID="{31D9FFA9-D12C-4B37-8DD5-5714D15639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5BED00-D701-4E7B-9EA0-F30DCDC8C054}" type="pres">
      <dgm:prSet presAssocID="{31D9FFA9-D12C-4B37-8DD5-5714D156399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584F442-1345-4BEF-970E-18891465CBA5}" srcId="{31D9FFA9-D12C-4B37-8DD5-5714D1563998}" destId="{880C33F9-56E5-40B1-8E7F-4BDC2E82563A}" srcOrd="0" destOrd="0" parTransId="{1D03A767-E22A-4844-A320-0C8F165B71C7}" sibTransId="{83E20CE9-5582-477C-B459-CF204069C8AE}"/>
    <dgm:cxn modelId="{D1E4B748-41DB-4A93-B587-7C97657E2AE8}" type="presOf" srcId="{D355795A-0558-48CF-AE03-CD0231294D29}" destId="{4C638FCF-7712-4D1D-9016-6A862F66348D}" srcOrd="0" destOrd="0" presId="urn:microsoft.com/office/officeart/2005/8/layout/hList1"/>
    <dgm:cxn modelId="{93B45B7C-EB4F-4EB9-8E61-9182C1C402A9}" srcId="{C7C06A7D-F5AA-4F19-A556-52A5FC546769}" destId="{31D9FFA9-D12C-4B37-8DD5-5714D1563998}" srcOrd="1" destOrd="0" parTransId="{D1BF9A02-B0D5-404C-8F63-7823E8192EDA}" sibTransId="{650A9950-3BAB-46CB-BC58-B1927E323CA0}"/>
    <dgm:cxn modelId="{3D379388-A0E0-481A-8CB6-60DD10A77A3D}" type="presOf" srcId="{31D9FFA9-D12C-4B37-8DD5-5714D1563998}" destId="{75CE6D7A-12E5-431F-B3A0-C25C45D2DE61}" srcOrd="0" destOrd="0" presId="urn:microsoft.com/office/officeart/2005/8/layout/hList1"/>
    <dgm:cxn modelId="{1EC68695-2300-4EE3-AE73-00BBE190A6A2}" type="presOf" srcId="{880C33F9-56E5-40B1-8E7F-4BDC2E82563A}" destId="{225BED00-D701-4E7B-9EA0-F30DCDC8C054}" srcOrd="0" destOrd="0" presId="urn:microsoft.com/office/officeart/2005/8/layout/hList1"/>
    <dgm:cxn modelId="{54B9C1B6-A6A3-4D1D-B646-F69F1C378305}" srcId="{C7C06A7D-F5AA-4F19-A556-52A5FC546769}" destId="{D355795A-0558-48CF-AE03-CD0231294D29}" srcOrd="0" destOrd="0" parTransId="{6E2B449B-1190-49A9-AF86-D53F3A6F7543}" sibTransId="{213431E8-82AE-4153-8607-15456EDC50D9}"/>
    <dgm:cxn modelId="{215929C5-E4B5-43AC-87B6-E42E36A12FC6}" srcId="{D355795A-0558-48CF-AE03-CD0231294D29}" destId="{36C38E15-40B2-4E15-B28A-C3DE62D2A52D}" srcOrd="0" destOrd="0" parTransId="{47778B1D-AB4B-436F-A5B8-C08386C25681}" sibTransId="{C1299A36-44AE-4AD4-9A01-C750861EEC6B}"/>
    <dgm:cxn modelId="{27A7CAED-A1DD-4AC7-86CB-C97DE6B8FCE8}" type="presOf" srcId="{C7C06A7D-F5AA-4F19-A556-52A5FC546769}" destId="{943003DF-500E-4BF1-AE55-98FBC362FD83}" srcOrd="0" destOrd="0" presId="urn:microsoft.com/office/officeart/2005/8/layout/hList1"/>
    <dgm:cxn modelId="{42DA02EF-D546-4FB6-BB88-AA8DD8739673}" type="presOf" srcId="{36C38E15-40B2-4E15-B28A-C3DE62D2A52D}" destId="{7B15FB7B-69A2-4ECB-9F5B-0F9ABDC3E6A1}" srcOrd="0" destOrd="0" presId="urn:microsoft.com/office/officeart/2005/8/layout/hList1"/>
    <dgm:cxn modelId="{17A94645-7AD4-41A2-ACAA-257E9481512A}" type="presParOf" srcId="{943003DF-500E-4BF1-AE55-98FBC362FD83}" destId="{540152C0-A5D2-4C3E-B32F-0CB5F3221B30}" srcOrd="0" destOrd="0" presId="urn:microsoft.com/office/officeart/2005/8/layout/hList1"/>
    <dgm:cxn modelId="{6545966E-AAA9-4005-8437-5437D816671F}" type="presParOf" srcId="{540152C0-A5D2-4C3E-B32F-0CB5F3221B30}" destId="{4C638FCF-7712-4D1D-9016-6A862F66348D}" srcOrd="0" destOrd="0" presId="urn:microsoft.com/office/officeart/2005/8/layout/hList1"/>
    <dgm:cxn modelId="{2CAAF8EC-3444-44E1-8F55-6110C8992629}" type="presParOf" srcId="{540152C0-A5D2-4C3E-B32F-0CB5F3221B30}" destId="{7B15FB7B-69A2-4ECB-9F5B-0F9ABDC3E6A1}" srcOrd="1" destOrd="0" presId="urn:microsoft.com/office/officeart/2005/8/layout/hList1"/>
    <dgm:cxn modelId="{04A5A067-3EB5-48C2-A064-B8A36F8F5A84}" type="presParOf" srcId="{943003DF-500E-4BF1-AE55-98FBC362FD83}" destId="{2678BECA-04BD-4D74-BAD2-C08548DFC232}" srcOrd="1" destOrd="0" presId="urn:microsoft.com/office/officeart/2005/8/layout/hList1"/>
    <dgm:cxn modelId="{11C6D26E-8D74-4FD1-93F2-8DB0E4BAF91F}" type="presParOf" srcId="{943003DF-500E-4BF1-AE55-98FBC362FD83}" destId="{10921DF2-AEFA-40CA-B0C1-8A2E6BE136FB}" srcOrd="2" destOrd="0" presId="urn:microsoft.com/office/officeart/2005/8/layout/hList1"/>
    <dgm:cxn modelId="{E4CE7FCA-D618-46E8-BB50-5A9AA7C36F85}" type="presParOf" srcId="{10921DF2-AEFA-40CA-B0C1-8A2E6BE136FB}" destId="{75CE6D7A-12E5-431F-B3A0-C25C45D2DE61}" srcOrd="0" destOrd="0" presId="urn:microsoft.com/office/officeart/2005/8/layout/hList1"/>
    <dgm:cxn modelId="{91134B5C-C587-4712-92CF-A50AF2E176A0}" type="presParOf" srcId="{10921DF2-AEFA-40CA-B0C1-8A2E6BE136FB}" destId="{225BED00-D701-4E7B-9EA0-F30DCDC8C0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738129"/>
          <a:ext cx="1936879" cy="76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Unit 201 –Engineering communication </a:t>
          </a:r>
        </a:p>
      </dsp:txBody>
      <dsp:txXfrm>
        <a:off x="20" y="738129"/>
        <a:ext cx="1936879" cy="764940"/>
      </dsp:txXfrm>
    </dsp:sp>
    <dsp:sp modelId="{7B15FB7B-69A2-4ECB-9F5B-0F9ABDC3E6A1}">
      <dsp:nvSpPr>
        <dsp:cNvPr id="0" name=""/>
        <dsp:cNvSpPr/>
      </dsp:nvSpPr>
      <dsp:spPr>
        <a:xfrm>
          <a:off x="20" y="1503070"/>
          <a:ext cx="1936879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Understand engineering drawing conventions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Understand  the operation of  Computer Aided Design (CAD)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Understand the use of basic components in engineering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Understand basic units of measurement used in engineering.</a:t>
          </a:r>
        </a:p>
      </dsp:txBody>
      <dsp:txXfrm>
        <a:off x="20" y="1503070"/>
        <a:ext cx="1936879" cy="2470500"/>
      </dsp:txXfrm>
    </dsp:sp>
    <dsp:sp modelId="{75CE6D7A-12E5-431F-B3A0-C25C45D2DE61}">
      <dsp:nvSpPr>
        <dsp:cNvPr id="0" name=""/>
        <dsp:cNvSpPr/>
      </dsp:nvSpPr>
      <dsp:spPr>
        <a:xfrm>
          <a:off x="2208062" y="738129"/>
          <a:ext cx="1936879" cy="76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Unit 202 – Engineering development</a:t>
          </a:r>
        </a:p>
      </dsp:txBody>
      <dsp:txXfrm>
        <a:off x="2208062" y="738129"/>
        <a:ext cx="1936879" cy="764940"/>
      </dsp:txXfrm>
    </dsp:sp>
    <dsp:sp modelId="{225BED00-D701-4E7B-9EA0-F30DCDC8C054}">
      <dsp:nvSpPr>
        <dsp:cNvPr id="0" name=""/>
        <dsp:cNvSpPr/>
      </dsp:nvSpPr>
      <dsp:spPr>
        <a:xfrm>
          <a:off x="2208062" y="1503070"/>
          <a:ext cx="1936879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Understand the methods used to manufacture commercial products.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Understand the methods used to make prototype products.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Understand the types and properties of materials that are used to make engineered products.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Understand the importance of design criteria in evaluation</a:t>
          </a:r>
        </a:p>
      </dsp:txBody>
      <dsp:txXfrm>
        <a:off x="2208062" y="1503070"/>
        <a:ext cx="1936879" cy="2470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0" y="12835"/>
          <a:ext cx="193687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Unit 216</a:t>
          </a:r>
        </a:p>
      </dsp:txBody>
      <dsp:txXfrm>
        <a:off x="0" y="12835"/>
        <a:ext cx="1936879" cy="748800"/>
      </dsp:txXfrm>
    </dsp:sp>
    <dsp:sp modelId="{7B15FB7B-69A2-4ECB-9F5B-0F9ABDC3E6A1}">
      <dsp:nvSpPr>
        <dsp:cNvPr id="0" name=""/>
        <dsp:cNvSpPr/>
      </dsp:nvSpPr>
      <dsp:spPr>
        <a:xfrm>
          <a:off x="0" y="813634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Electronic test equipment</a:t>
          </a:r>
        </a:p>
      </dsp:txBody>
      <dsp:txXfrm>
        <a:off x="0" y="813634"/>
        <a:ext cx="1936879" cy="1141920"/>
      </dsp:txXfrm>
    </dsp:sp>
    <dsp:sp modelId="{75CE6D7A-12E5-431F-B3A0-C25C45D2DE61}">
      <dsp:nvSpPr>
        <dsp:cNvPr id="0" name=""/>
        <dsp:cNvSpPr/>
      </dsp:nvSpPr>
      <dsp:spPr>
        <a:xfrm>
          <a:off x="2208062" y="32417"/>
          <a:ext cx="193687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Unit 217</a:t>
          </a:r>
        </a:p>
      </dsp:txBody>
      <dsp:txXfrm>
        <a:off x="2208062" y="32417"/>
        <a:ext cx="1936879" cy="748800"/>
      </dsp:txXfrm>
    </dsp:sp>
    <dsp:sp modelId="{225BED00-D701-4E7B-9EA0-F30DCDC8C054}">
      <dsp:nvSpPr>
        <dsp:cNvPr id="0" name=""/>
        <dsp:cNvSpPr/>
      </dsp:nvSpPr>
      <dsp:spPr>
        <a:xfrm>
          <a:off x="2208062" y="781217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Automation</a:t>
          </a:r>
        </a:p>
      </dsp:txBody>
      <dsp:txXfrm>
        <a:off x="2208062" y="781217"/>
        <a:ext cx="1936879" cy="11419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285408"/>
          <a:ext cx="1936879" cy="76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Sizes of qualification (GLH) and UCAS points</a:t>
          </a:r>
        </a:p>
      </dsp:txBody>
      <dsp:txXfrm>
        <a:off x="20" y="285408"/>
        <a:ext cx="1936879" cy="764940"/>
      </dsp:txXfrm>
    </dsp:sp>
    <dsp:sp modelId="{7B15FB7B-69A2-4ECB-9F5B-0F9ABDC3E6A1}">
      <dsp:nvSpPr>
        <dsp:cNvPr id="0" name=""/>
        <dsp:cNvSpPr/>
      </dsp:nvSpPr>
      <dsp:spPr>
        <a:xfrm>
          <a:off x="20" y="1050349"/>
          <a:ext cx="1936879" cy="3351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360 GLH = 140 points (56).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540 GLH = 210 points (84).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720 GLH = 280 points (112).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120 points converts to 48 on new tariff.</a:t>
          </a:r>
        </a:p>
      </dsp:txBody>
      <dsp:txXfrm>
        <a:off x="20" y="1050349"/>
        <a:ext cx="1936879" cy="3351645"/>
      </dsp:txXfrm>
    </dsp:sp>
    <dsp:sp modelId="{75CE6D7A-12E5-431F-B3A0-C25C45D2DE61}">
      <dsp:nvSpPr>
        <dsp:cNvPr id="0" name=""/>
        <dsp:cNvSpPr/>
      </dsp:nvSpPr>
      <dsp:spPr>
        <a:xfrm>
          <a:off x="2208062" y="285408"/>
          <a:ext cx="1936879" cy="76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Mandatory units</a:t>
          </a:r>
        </a:p>
      </dsp:txBody>
      <dsp:txXfrm>
        <a:off x="2208062" y="285408"/>
        <a:ext cx="1936879" cy="764940"/>
      </dsp:txXfrm>
    </dsp:sp>
    <dsp:sp modelId="{225BED00-D701-4E7B-9EA0-F30DCDC8C054}">
      <dsp:nvSpPr>
        <dsp:cNvPr id="0" name=""/>
        <dsp:cNvSpPr/>
      </dsp:nvSpPr>
      <dsp:spPr>
        <a:xfrm>
          <a:off x="2208062" y="1050349"/>
          <a:ext cx="1936879" cy="3351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301 - Engineering materials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302 - Electronics, control and instrumentation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303 - Mechanical structures and dynamics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304 - Manufacturing methods in engineering</a:t>
          </a:r>
        </a:p>
      </dsp:txBody>
      <dsp:txXfrm>
        <a:off x="2208062" y="1050349"/>
        <a:ext cx="1936879" cy="33516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2472"/>
          <a:ext cx="1936879" cy="75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Mandatory units</a:t>
          </a:r>
        </a:p>
      </dsp:txBody>
      <dsp:txXfrm>
        <a:off x="20" y="2472"/>
        <a:ext cx="1936879" cy="757107"/>
      </dsp:txXfrm>
    </dsp:sp>
    <dsp:sp modelId="{7B15FB7B-69A2-4ECB-9F5B-0F9ABDC3E6A1}">
      <dsp:nvSpPr>
        <dsp:cNvPr id="0" name=""/>
        <dsp:cNvSpPr/>
      </dsp:nvSpPr>
      <dsp:spPr>
        <a:xfrm>
          <a:off x="20" y="759580"/>
          <a:ext cx="1936879" cy="39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305 - Engineering design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306 - Engineering mathematics and statistics</a:t>
          </a:r>
        </a:p>
      </dsp:txBody>
      <dsp:txXfrm>
        <a:off x="20" y="759580"/>
        <a:ext cx="1936879" cy="3925349"/>
      </dsp:txXfrm>
    </dsp:sp>
    <dsp:sp modelId="{75CE6D7A-12E5-431F-B3A0-C25C45D2DE61}">
      <dsp:nvSpPr>
        <dsp:cNvPr id="0" name=""/>
        <dsp:cNvSpPr/>
      </dsp:nvSpPr>
      <dsp:spPr>
        <a:xfrm>
          <a:off x="2208062" y="2472"/>
          <a:ext cx="1936879" cy="75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Mandatory units </a:t>
          </a:r>
        </a:p>
      </dsp:txBody>
      <dsp:txXfrm>
        <a:off x="2208062" y="2472"/>
        <a:ext cx="1936879" cy="757107"/>
      </dsp:txXfrm>
    </dsp:sp>
    <dsp:sp modelId="{225BED00-D701-4E7B-9EA0-F30DCDC8C054}">
      <dsp:nvSpPr>
        <dsp:cNvPr id="0" name=""/>
        <dsp:cNvSpPr/>
      </dsp:nvSpPr>
      <dsp:spPr>
        <a:xfrm>
          <a:off x="2208062" y="759580"/>
          <a:ext cx="1936879" cy="39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307 - Engineering workshop practice (540/720)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308 - Innovation and new technologies (540/720)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310 - Manufacturing engineering (720)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311 - Robotics and automated manufacture (720)</a:t>
          </a:r>
        </a:p>
      </dsp:txBody>
      <dsp:txXfrm>
        <a:off x="2208062" y="759580"/>
        <a:ext cx="1936879" cy="39253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727152"/>
          <a:ext cx="1936879" cy="75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Optional  units</a:t>
          </a:r>
        </a:p>
      </dsp:txBody>
      <dsp:txXfrm>
        <a:off x="20" y="727152"/>
        <a:ext cx="1936879" cy="757107"/>
      </dsp:txXfrm>
    </dsp:sp>
    <dsp:sp modelId="{7B15FB7B-69A2-4ECB-9F5B-0F9ABDC3E6A1}">
      <dsp:nvSpPr>
        <dsp:cNvPr id="0" name=""/>
        <dsp:cNvSpPr/>
      </dsp:nvSpPr>
      <dsp:spPr>
        <a:xfrm>
          <a:off x="20" y="1484260"/>
          <a:ext cx="1936879" cy="2475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309 - Project 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312 - Civil engineering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313 - Aerospace engineering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314 - Power and energy in engineering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</dsp:txBody>
      <dsp:txXfrm>
        <a:off x="20" y="1484260"/>
        <a:ext cx="1936879" cy="2475989"/>
      </dsp:txXfrm>
    </dsp:sp>
    <dsp:sp modelId="{75CE6D7A-12E5-431F-B3A0-C25C45D2DE61}">
      <dsp:nvSpPr>
        <dsp:cNvPr id="0" name=""/>
        <dsp:cNvSpPr/>
      </dsp:nvSpPr>
      <dsp:spPr>
        <a:xfrm>
          <a:off x="2208062" y="727152"/>
          <a:ext cx="1936879" cy="75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Optional units </a:t>
          </a:r>
        </a:p>
      </dsp:txBody>
      <dsp:txXfrm>
        <a:off x="2208062" y="727152"/>
        <a:ext cx="1936879" cy="757107"/>
      </dsp:txXfrm>
    </dsp:sp>
    <dsp:sp modelId="{225BED00-D701-4E7B-9EA0-F30DCDC8C054}">
      <dsp:nvSpPr>
        <dsp:cNvPr id="0" name=""/>
        <dsp:cNvSpPr/>
      </dsp:nvSpPr>
      <dsp:spPr>
        <a:xfrm>
          <a:off x="2208062" y="1484260"/>
          <a:ext cx="1936879" cy="2475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/>
            <a:t> 315 - Automotive engineering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/>
            <a:t> 316 - Rail engineering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/>
            <a:t> 317 - Marine engineering</a:t>
          </a:r>
        </a:p>
      </dsp:txBody>
      <dsp:txXfrm>
        <a:off x="2208062" y="1484260"/>
        <a:ext cx="1936879" cy="2475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0" y="527709"/>
          <a:ext cx="1936879" cy="77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Four Pathways</a:t>
          </a:r>
        </a:p>
      </dsp:txBody>
      <dsp:txXfrm>
        <a:off x="0" y="527709"/>
        <a:ext cx="1936879" cy="774751"/>
      </dsp:txXfrm>
    </dsp:sp>
    <dsp:sp modelId="{7B15FB7B-69A2-4ECB-9F5B-0F9ABDC3E6A1}">
      <dsp:nvSpPr>
        <dsp:cNvPr id="0" name=""/>
        <dsp:cNvSpPr/>
      </dsp:nvSpPr>
      <dsp:spPr>
        <a:xfrm>
          <a:off x="0" y="1284451"/>
          <a:ext cx="193687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Manufacturing Technologies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Maintenance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Fabrication and Welding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Electronics</a:t>
          </a:r>
        </a:p>
      </dsp:txBody>
      <dsp:txXfrm>
        <a:off x="0" y="1284451"/>
        <a:ext cx="1936879" cy="2854800"/>
      </dsp:txXfrm>
    </dsp:sp>
    <dsp:sp modelId="{75CE6D7A-12E5-431F-B3A0-C25C45D2DE61}">
      <dsp:nvSpPr>
        <dsp:cNvPr id="0" name=""/>
        <dsp:cNvSpPr/>
      </dsp:nvSpPr>
      <dsp:spPr>
        <a:xfrm>
          <a:off x="2208062" y="541074"/>
          <a:ext cx="1936879" cy="77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Generic Units</a:t>
          </a:r>
        </a:p>
      </dsp:txBody>
      <dsp:txXfrm>
        <a:off x="2208062" y="541074"/>
        <a:ext cx="1936879" cy="774751"/>
      </dsp:txXfrm>
    </dsp:sp>
    <dsp:sp modelId="{225BED00-D701-4E7B-9EA0-F30DCDC8C054}">
      <dsp:nvSpPr>
        <dsp:cNvPr id="0" name=""/>
        <dsp:cNvSpPr/>
      </dsp:nvSpPr>
      <dsp:spPr>
        <a:xfrm>
          <a:off x="2208081" y="1315825"/>
          <a:ext cx="193687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Unit 203 – Principles of Engineering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Unit 204 – Developing engineering Workshop Practice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Unit 205 – Working in engineering businesses</a:t>
          </a:r>
        </a:p>
      </dsp:txBody>
      <dsp:txXfrm>
        <a:off x="2208081" y="1315825"/>
        <a:ext cx="1936879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0" y="16209"/>
          <a:ext cx="1936917" cy="813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Unit 206</a:t>
          </a:r>
        </a:p>
      </dsp:txBody>
      <dsp:txXfrm>
        <a:off x="0" y="16209"/>
        <a:ext cx="1936917" cy="813631"/>
      </dsp:txXfrm>
    </dsp:sp>
    <dsp:sp modelId="{7B15FB7B-69A2-4ECB-9F5B-0F9ABDC3E6A1}">
      <dsp:nvSpPr>
        <dsp:cNvPr id="0" name=""/>
        <dsp:cNvSpPr/>
      </dsp:nvSpPr>
      <dsp:spPr>
        <a:xfrm>
          <a:off x="20" y="797424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Welding processes</a:t>
          </a:r>
        </a:p>
      </dsp:txBody>
      <dsp:txXfrm>
        <a:off x="20" y="797424"/>
        <a:ext cx="1936879" cy="1141920"/>
      </dsp:txXfrm>
    </dsp:sp>
    <dsp:sp modelId="{75CE6D7A-12E5-431F-B3A0-C25C45D2DE61}">
      <dsp:nvSpPr>
        <dsp:cNvPr id="0" name=""/>
        <dsp:cNvSpPr/>
      </dsp:nvSpPr>
      <dsp:spPr>
        <a:xfrm>
          <a:off x="2208081" y="32417"/>
          <a:ext cx="193687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Unit 207</a:t>
          </a:r>
        </a:p>
      </dsp:txBody>
      <dsp:txXfrm>
        <a:off x="2208081" y="32417"/>
        <a:ext cx="1936879" cy="748800"/>
      </dsp:txXfrm>
    </dsp:sp>
    <dsp:sp modelId="{225BED00-D701-4E7B-9EA0-F30DCDC8C054}">
      <dsp:nvSpPr>
        <dsp:cNvPr id="0" name=""/>
        <dsp:cNvSpPr/>
      </dsp:nvSpPr>
      <dsp:spPr>
        <a:xfrm>
          <a:off x="2208081" y="781217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Fabrication practice</a:t>
          </a:r>
        </a:p>
      </dsp:txBody>
      <dsp:txXfrm>
        <a:off x="2208081" y="781217"/>
        <a:ext cx="1936879" cy="1141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0" y="0"/>
          <a:ext cx="4186737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Unit 208</a:t>
          </a:r>
        </a:p>
      </dsp:txBody>
      <dsp:txXfrm>
        <a:off x="0" y="0"/>
        <a:ext cx="4186737" cy="748800"/>
      </dsp:txXfrm>
    </dsp:sp>
    <dsp:sp modelId="{7B15FB7B-69A2-4ECB-9F5B-0F9ABDC3E6A1}">
      <dsp:nvSpPr>
        <dsp:cNvPr id="0" name=""/>
        <dsp:cNvSpPr/>
      </dsp:nvSpPr>
      <dsp:spPr>
        <a:xfrm>
          <a:off x="0" y="813634"/>
          <a:ext cx="4186737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Cutting processes</a:t>
          </a:r>
        </a:p>
      </dsp:txBody>
      <dsp:txXfrm>
        <a:off x="0" y="813634"/>
        <a:ext cx="4186737" cy="1141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250577"/>
          <a:ext cx="1936879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Unit 209</a:t>
          </a:r>
        </a:p>
      </dsp:txBody>
      <dsp:txXfrm>
        <a:off x="20" y="250577"/>
        <a:ext cx="1936879" cy="576000"/>
      </dsp:txXfrm>
    </dsp:sp>
    <dsp:sp modelId="{7B15FB7B-69A2-4ECB-9F5B-0F9ABDC3E6A1}">
      <dsp:nvSpPr>
        <dsp:cNvPr id="0" name=""/>
        <dsp:cNvSpPr/>
      </dsp:nvSpPr>
      <dsp:spPr>
        <a:xfrm>
          <a:off x="20" y="826577"/>
          <a:ext cx="1936879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Engineered systems</a:t>
          </a:r>
        </a:p>
      </dsp:txBody>
      <dsp:txXfrm>
        <a:off x="20" y="826577"/>
        <a:ext cx="1936879" cy="878400"/>
      </dsp:txXfrm>
    </dsp:sp>
    <dsp:sp modelId="{75CE6D7A-12E5-431F-B3A0-C25C45D2DE61}">
      <dsp:nvSpPr>
        <dsp:cNvPr id="0" name=""/>
        <dsp:cNvSpPr/>
      </dsp:nvSpPr>
      <dsp:spPr>
        <a:xfrm>
          <a:off x="2208062" y="250577"/>
          <a:ext cx="1936879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Unit 210</a:t>
          </a:r>
        </a:p>
      </dsp:txBody>
      <dsp:txXfrm>
        <a:off x="2208062" y="250577"/>
        <a:ext cx="1936879" cy="576000"/>
      </dsp:txXfrm>
    </dsp:sp>
    <dsp:sp modelId="{225BED00-D701-4E7B-9EA0-F30DCDC8C054}">
      <dsp:nvSpPr>
        <dsp:cNvPr id="0" name=""/>
        <dsp:cNvSpPr/>
      </dsp:nvSpPr>
      <dsp:spPr>
        <a:xfrm>
          <a:off x="2208062" y="826577"/>
          <a:ext cx="1936879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Planned maintenance</a:t>
          </a:r>
        </a:p>
      </dsp:txBody>
      <dsp:txXfrm>
        <a:off x="2208062" y="826577"/>
        <a:ext cx="1936879" cy="878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0" y="31151"/>
          <a:ext cx="414496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Unit 211</a:t>
          </a:r>
        </a:p>
      </dsp:txBody>
      <dsp:txXfrm>
        <a:off x="0" y="31151"/>
        <a:ext cx="4144962" cy="748800"/>
      </dsp:txXfrm>
    </dsp:sp>
    <dsp:sp modelId="{7B15FB7B-69A2-4ECB-9F5B-0F9ABDC3E6A1}">
      <dsp:nvSpPr>
        <dsp:cNvPr id="0" name=""/>
        <dsp:cNvSpPr/>
      </dsp:nvSpPr>
      <dsp:spPr>
        <a:xfrm>
          <a:off x="0" y="781217"/>
          <a:ext cx="4144962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Principles of maintenance</a:t>
          </a:r>
        </a:p>
      </dsp:txBody>
      <dsp:txXfrm>
        <a:off x="0" y="781217"/>
        <a:ext cx="4144962" cy="1141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1385" y="32417"/>
          <a:ext cx="414219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Unit 212</a:t>
          </a:r>
        </a:p>
      </dsp:txBody>
      <dsp:txXfrm>
        <a:off x="1385" y="32417"/>
        <a:ext cx="4142190" cy="748800"/>
      </dsp:txXfrm>
    </dsp:sp>
    <dsp:sp modelId="{7B15FB7B-69A2-4ECB-9F5B-0F9ABDC3E6A1}">
      <dsp:nvSpPr>
        <dsp:cNvPr id="0" name=""/>
        <dsp:cNvSpPr/>
      </dsp:nvSpPr>
      <dsp:spPr>
        <a:xfrm>
          <a:off x="3704" y="781217"/>
          <a:ext cx="4137552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Manufacturing principles</a:t>
          </a:r>
        </a:p>
      </dsp:txBody>
      <dsp:txXfrm>
        <a:off x="3704" y="781217"/>
        <a:ext cx="4137552" cy="1141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6D7A-12E5-431F-B3A0-C25C45D2DE61}">
      <dsp:nvSpPr>
        <dsp:cNvPr id="0" name=""/>
        <dsp:cNvSpPr/>
      </dsp:nvSpPr>
      <dsp:spPr>
        <a:xfrm>
          <a:off x="7" y="32417"/>
          <a:ext cx="4144947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Unit 213</a:t>
          </a:r>
        </a:p>
      </dsp:txBody>
      <dsp:txXfrm>
        <a:off x="7" y="32417"/>
        <a:ext cx="4144947" cy="748800"/>
      </dsp:txXfrm>
    </dsp:sp>
    <dsp:sp modelId="{225BED00-D701-4E7B-9EA0-F30DCDC8C054}">
      <dsp:nvSpPr>
        <dsp:cNvPr id="0" name=""/>
        <dsp:cNvSpPr/>
      </dsp:nvSpPr>
      <dsp:spPr>
        <a:xfrm>
          <a:off x="5816" y="782564"/>
          <a:ext cx="4139145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Manufacturing products</a:t>
          </a:r>
        </a:p>
      </dsp:txBody>
      <dsp:txXfrm>
        <a:off x="5816" y="782564"/>
        <a:ext cx="4139145" cy="1141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8FCF-7712-4D1D-9016-6A862F66348D}">
      <dsp:nvSpPr>
        <dsp:cNvPr id="0" name=""/>
        <dsp:cNvSpPr/>
      </dsp:nvSpPr>
      <dsp:spPr>
        <a:xfrm>
          <a:off x="20" y="32417"/>
          <a:ext cx="193687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Unit 214</a:t>
          </a:r>
        </a:p>
      </dsp:txBody>
      <dsp:txXfrm>
        <a:off x="20" y="32417"/>
        <a:ext cx="1936879" cy="748800"/>
      </dsp:txXfrm>
    </dsp:sp>
    <dsp:sp modelId="{7B15FB7B-69A2-4ECB-9F5B-0F9ABDC3E6A1}">
      <dsp:nvSpPr>
        <dsp:cNvPr id="0" name=""/>
        <dsp:cNvSpPr/>
      </dsp:nvSpPr>
      <dsp:spPr>
        <a:xfrm>
          <a:off x="0" y="719176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Electronic components</a:t>
          </a:r>
        </a:p>
      </dsp:txBody>
      <dsp:txXfrm>
        <a:off x="0" y="719176"/>
        <a:ext cx="1936879" cy="1141920"/>
      </dsp:txXfrm>
    </dsp:sp>
    <dsp:sp modelId="{75CE6D7A-12E5-431F-B3A0-C25C45D2DE61}">
      <dsp:nvSpPr>
        <dsp:cNvPr id="0" name=""/>
        <dsp:cNvSpPr/>
      </dsp:nvSpPr>
      <dsp:spPr>
        <a:xfrm>
          <a:off x="2208062" y="32417"/>
          <a:ext cx="193687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Unit 215</a:t>
          </a:r>
        </a:p>
      </dsp:txBody>
      <dsp:txXfrm>
        <a:off x="2208062" y="32417"/>
        <a:ext cx="1936879" cy="748800"/>
      </dsp:txXfrm>
    </dsp:sp>
    <dsp:sp modelId="{225BED00-D701-4E7B-9EA0-F30DCDC8C054}">
      <dsp:nvSpPr>
        <dsp:cNvPr id="0" name=""/>
        <dsp:cNvSpPr/>
      </dsp:nvSpPr>
      <dsp:spPr>
        <a:xfrm>
          <a:off x="2208062" y="781217"/>
          <a:ext cx="1936879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Electronic assembly</a:t>
          </a:r>
        </a:p>
      </dsp:txBody>
      <dsp:txXfrm>
        <a:off x="2208062" y="781217"/>
        <a:ext cx="1936879" cy="114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1" hangingPunct="1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65F17E3-EC02-4746-9E44-B7516F43C628}" type="datetimeFigureOut">
              <a:rPr lang="en-US" altLang="en-US"/>
              <a:pPr>
                <a:defRPr/>
              </a:pPr>
              <a:t>5/8/2017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49575" cy="49847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1" hangingPunct="1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4038"/>
            <a:ext cx="2949575" cy="498475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C9C5704-E640-444C-8A98-21A065773C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930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C10F295-EE63-4874-8AA7-95D42BE6B37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6046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3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SASE/SASW – Pathway 3 Mechanical Manufacturing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6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1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0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7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0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57188" y="1125538"/>
            <a:ext cx="8432800" cy="0"/>
          </a:xfrm>
          <a:prstGeom prst="line">
            <a:avLst/>
          </a:prstGeom>
          <a:noFill/>
          <a:ln w="12700">
            <a:solidFill>
              <a:srgbClr val="BBB1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7962900" y="369888"/>
            <a:ext cx="812800" cy="503237"/>
            <a:chOff x="1610" y="2840"/>
            <a:chExt cx="2130" cy="1318"/>
          </a:xfrm>
        </p:grpSpPr>
        <p:sp>
          <p:nvSpPr>
            <p:cNvPr id="6" name="Freeform 24"/>
            <p:cNvSpPr>
              <a:spLocks noChangeAspect="1" noEditPoints="1"/>
            </p:cNvSpPr>
            <p:nvPr/>
          </p:nvSpPr>
          <p:spPr bwMode="auto">
            <a:xfrm>
              <a:off x="2891" y="2840"/>
              <a:ext cx="849" cy="713"/>
            </a:xfrm>
            <a:custGeom>
              <a:avLst/>
              <a:gdLst>
                <a:gd name="T0" fmla="*/ 72459335 w 634"/>
                <a:gd name="T1" fmla="*/ 45106071 h 532"/>
                <a:gd name="T2" fmla="*/ 71298503 w 634"/>
                <a:gd name="T3" fmla="*/ 46661761 h 532"/>
                <a:gd name="T4" fmla="*/ 68080535 w 634"/>
                <a:gd name="T5" fmla="*/ 48526728 h 532"/>
                <a:gd name="T6" fmla="*/ 60406311 w 634"/>
                <a:gd name="T7" fmla="*/ 49584841 h 532"/>
                <a:gd name="T8" fmla="*/ 56810048 w 634"/>
                <a:gd name="T9" fmla="*/ 47910240 h 532"/>
                <a:gd name="T10" fmla="*/ 44972925 w 634"/>
                <a:gd name="T11" fmla="*/ 47452813 h 532"/>
                <a:gd name="T12" fmla="*/ 47414617 w 634"/>
                <a:gd name="T13" fmla="*/ 61363645 h 532"/>
                <a:gd name="T14" fmla="*/ 53440448 w 634"/>
                <a:gd name="T15" fmla="*/ 61153889 h 532"/>
                <a:gd name="T16" fmla="*/ 54858037 w 634"/>
                <a:gd name="T17" fmla="*/ 64322956 h 532"/>
                <a:gd name="T18" fmla="*/ 43389042 w 634"/>
                <a:gd name="T19" fmla="*/ 65036761 h 532"/>
                <a:gd name="T20" fmla="*/ 40187079 w 634"/>
                <a:gd name="T21" fmla="*/ 59247352 h 532"/>
                <a:gd name="T22" fmla="*/ 37867294 w 634"/>
                <a:gd name="T23" fmla="*/ 52426938 h 532"/>
                <a:gd name="T24" fmla="*/ 29934511 w 634"/>
                <a:gd name="T25" fmla="*/ 57844178 h 532"/>
                <a:gd name="T26" fmla="*/ 23088035 w 634"/>
                <a:gd name="T27" fmla="*/ 61042042 h 532"/>
                <a:gd name="T28" fmla="*/ 27446331 w 634"/>
                <a:gd name="T29" fmla="*/ 61042042 h 532"/>
                <a:gd name="T30" fmla="*/ 29178877 w 634"/>
                <a:gd name="T31" fmla="*/ 63048538 h 532"/>
                <a:gd name="T32" fmla="*/ 28726238 w 634"/>
                <a:gd name="T33" fmla="*/ 65036761 h 532"/>
                <a:gd name="T34" fmla="*/ 18840467 w 634"/>
                <a:gd name="T35" fmla="*/ 59994872 h 532"/>
                <a:gd name="T36" fmla="*/ 18451771 w 634"/>
                <a:gd name="T37" fmla="*/ 55994495 h 532"/>
                <a:gd name="T38" fmla="*/ 27848333 w 634"/>
                <a:gd name="T39" fmla="*/ 45938183 h 532"/>
                <a:gd name="T40" fmla="*/ 13013011 w 634"/>
                <a:gd name="T41" fmla="*/ 22192294 h 532"/>
                <a:gd name="T42" fmla="*/ 33088335 w 634"/>
                <a:gd name="T43" fmla="*/ 10654425 h 532"/>
                <a:gd name="T44" fmla="*/ 35442035 w 634"/>
                <a:gd name="T45" fmla="*/ 30476397 h 532"/>
                <a:gd name="T46" fmla="*/ 30917574 w 634"/>
                <a:gd name="T47" fmla="*/ 33428457 h 532"/>
                <a:gd name="T48" fmla="*/ 17876898 w 634"/>
                <a:gd name="T49" fmla="*/ 25241127 h 532"/>
                <a:gd name="T50" fmla="*/ 26862677 w 634"/>
                <a:gd name="T51" fmla="*/ 42098474 h 532"/>
                <a:gd name="T52" fmla="*/ 42203876 w 634"/>
                <a:gd name="T53" fmla="*/ 35562277 h 532"/>
                <a:gd name="T54" fmla="*/ 38239327 w 634"/>
                <a:gd name="T55" fmla="*/ 32737766 h 532"/>
                <a:gd name="T56" fmla="*/ 41068303 w 634"/>
                <a:gd name="T57" fmla="*/ 22837956 h 532"/>
                <a:gd name="T58" fmla="*/ 39485417 w 634"/>
                <a:gd name="T59" fmla="*/ 16599911 h 532"/>
                <a:gd name="T60" fmla="*/ 51285530 w 634"/>
                <a:gd name="T61" fmla="*/ 13356854 h 532"/>
                <a:gd name="T62" fmla="*/ 59639199 w 634"/>
                <a:gd name="T63" fmla="*/ 16249609 h 532"/>
                <a:gd name="T64" fmla="*/ 62446924 w 634"/>
                <a:gd name="T65" fmla="*/ 22247625 h 532"/>
                <a:gd name="T66" fmla="*/ 57212771 w 634"/>
                <a:gd name="T67" fmla="*/ 22356210 h 532"/>
                <a:gd name="T68" fmla="*/ 63346860 w 634"/>
                <a:gd name="T69" fmla="*/ 23820021 h 532"/>
                <a:gd name="T70" fmla="*/ 58118636 w 634"/>
                <a:gd name="T71" fmla="*/ 23606141 h 532"/>
                <a:gd name="T72" fmla="*/ 61259197 w 634"/>
                <a:gd name="T73" fmla="*/ 25241127 h 532"/>
                <a:gd name="T74" fmla="*/ 60223996 w 634"/>
                <a:gd name="T75" fmla="*/ 29187621 h 532"/>
                <a:gd name="T76" fmla="*/ 62744724 w 634"/>
                <a:gd name="T77" fmla="*/ 33400913 h 532"/>
                <a:gd name="T78" fmla="*/ 66619530 w 634"/>
                <a:gd name="T79" fmla="*/ 29142740 h 532"/>
                <a:gd name="T80" fmla="*/ 70508080 w 634"/>
                <a:gd name="T81" fmla="*/ 25806215 h 532"/>
                <a:gd name="T82" fmla="*/ 73174500 w 634"/>
                <a:gd name="T83" fmla="*/ 28085275 h 532"/>
                <a:gd name="T84" fmla="*/ 73275489 w 634"/>
                <a:gd name="T85" fmla="*/ 32737766 h 532"/>
                <a:gd name="T86" fmla="*/ 68759656 w 634"/>
                <a:gd name="T87" fmla="*/ 35639269 h 532"/>
                <a:gd name="T88" fmla="*/ 69040604 w 634"/>
                <a:gd name="T89" fmla="*/ 38620174 h 532"/>
                <a:gd name="T90" fmla="*/ 60897285 w 634"/>
                <a:gd name="T91" fmla="*/ 40276871 h 532"/>
                <a:gd name="T92" fmla="*/ 71149200 w 634"/>
                <a:gd name="T93" fmla="*/ 41316500 h 532"/>
                <a:gd name="T94" fmla="*/ 14225880 w 634"/>
                <a:gd name="T95" fmla="*/ 10455238 h 532"/>
                <a:gd name="T96" fmla="*/ 20234224 w 634"/>
                <a:gd name="T97" fmla="*/ 4215060 h 532"/>
                <a:gd name="T98" fmla="*/ 57792128 w 634"/>
                <a:gd name="T99" fmla="*/ 17190214 h 532"/>
                <a:gd name="T100" fmla="*/ 57604358 w 634"/>
                <a:gd name="T101" fmla="*/ 18353301 h 532"/>
                <a:gd name="T102" fmla="*/ 63493706 w 634"/>
                <a:gd name="T103" fmla="*/ 19137527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32">
                  <a:moveTo>
                    <a:pt x="627" y="370"/>
                  </a:moveTo>
                  <a:cubicBezTo>
                    <a:pt x="627" y="370"/>
                    <a:pt x="624" y="363"/>
                    <a:pt x="619" y="363"/>
                  </a:cubicBezTo>
                  <a:cubicBezTo>
                    <a:pt x="619" y="366"/>
                    <a:pt x="617" y="369"/>
                    <a:pt x="613" y="369"/>
                  </a:cubicBezTo>
                  <a:cubicBezTo>
                    <a:pt x="614" y="371"/>
                    <a:pt x="613" y="373"/>
                    <a:pt x="612" y="374"/>
                  </a:cubicBezTo>
                  <a:cubicBezTo>
                    <a:pt x="615" y="389"/>
                    <a:pt x="605" y="391"/>
                    <a:pt x="605" y="391"/>
                  </a:cubicBezTo>
                  <a:cubicBezTo>
                    <a:pt x="605" y="391"/>
                    <a:pt x="606" y="384"/>
                    <a:pt x="603" y="382"/>
                  </a:cubicBezTo>
                  <a:cubicBezTo>
                    <a:pt x="599" y="383"/>
                    <a:pt x="596" y="383"/>
                    <a:pt x="593" y="382"/>
                  </a:cubicBezTo>
                  <a:cubicBezTo>
                    <a:pt x="592" y="383"/>
                    <a:pt x="591" y="385"/>
                    <a:pt x="587" y="385"/>
                  </a:cubicBezTo>
                  <a:cubicBezTo>
                    <a:pt x="587" y="397"/>
                    <a:pt x="576" y="397"/>
                    <a:pt x="576" y="397"/>
                  </a:cubicBezTo>
                  <a:cubicBezTo>
                    <a:pt x="576" y="397"/>
                    <a:pt x="579" y="390"/>
                    <a:pt x="578" y="387"/>
                  </a:cubicBezTo>
                  <a:cubicBezTo>
                    <a:pt x="573" y="386"/>
                    <a:pt x="567" y="383"/>
                    <a:pt x="566" y="377"/>
                  </a:cubicBezTo>
                  <a:cubicBezTo>
                    <a:pt x="539" y="375"/>
                    <a:pt x="536" y="395"/>
                    <a:pt x="511" y="406"/>
                  </a:cubicBezTo>
                  <a:cubicBezTo>
                    <a:pt x="512" y="401"/>
                    <a:pt x="509" y="397"/>
                    <a:pt x="510" y="393"/>
                  </a:cubicBezTo>
                  <a:cubicBezTo>
                    <a:pt x="505" y="395"/>
                    <a:pt x="495" y="409"/>
                    <a:pt x="485" y="410"/>
                  </a:cubicBezTo>
                  <a:cubicBezTo>
                    <a:pt x="488" y="403"/>
                    <a:pt x="482" y="399"/>
                    <a:pt x="481" y="392"/>
                  </a:cubicBezTo>
                  <a:cubicBezTo>
                    <a:pt x="474" y="403"/>
                    <a:pt x="451" y="413"/>
                    <a:pt x="451" y="413"/>
                  </a:cubicBezTo>
                  <a:cubicBezTo>
                    <a:pt x="455" y="392"/>
                    <a:pt x="434" y="390"/>
                    <a:pt x="429" y="389"/>
                  </a:cubicBezTo>
                  <a:cubicBezTo>
                    <a:pt x="412" y="391"/>
                    <a:pt x="397" y="390"/>
                    <a:pt x="380" y="389"/>
                  </a:cubicBezTo>
                  <a:cubicBezTo>
                    <a:pt x="366" y="404"/>
                    <a:pt x="444" y="385"/>
                    <a:pt x="444" y="433"/>
                  </a:cubicBezTo>
                  <a:cubicBezTo>
                    <a:pt x="444" y="476"/>
                    <a:pt x="387" y="467"/>
                    <a:pt x="387" y="488"/>
                  </a:cubicBezTo>
                  <a:cubicBezTo>
                    <a:pt x="387" y="498"/>
                    <a:pt x="397" y="502"/>
                    <a:pt x="401" y="502"/>
                  </a:cubicBezTo>
                  <a:cubicBezTo>
                    <a:pt x="405" y="502"/>
                    <a:pt x="416" y="494"/>
                    <a:pt x="423" y="493"/>
                  </a:cubicBezTo>
                  <a:cubicBezTo>
                    <a:pt x="431" y="492"/>
                    <a:pt x="434" y="496"/>
                    <a:pt x="434" y="496"/>
                  </a:cubicBezTo>
                  <a:cubicBezTo>
                    <a:pt x="448" y="491"/>
                    <a:pt x="452" y="501"/>
                    <a:pt x="452" y="501"/>
                  </a:cubicBezTo>
                  <a:cubicBezTo>
                    <a:pt x="452" y="501"/>
                    <a:pt x="446" y="499"/>
                    <a:pt x="443" y="504"/>
                  </a:cubicBezTo>
                  <a:cubicBezTo>
                    <a:pt x="447" y="506"/>
                    <a:pt x="451" y="511"/>
                    <a:pt x="452" y="514"/>
                  </a:cubicBezTo>
                  <a:cubicBezTo>
                    <a:pt x="465" y="514"/>
                    <a:pt x="464" y="526"/>
                    <a:pt x="464" y="526"/>
                  </a:cubicBezTo>
                  <a:cubicBezTo>
                    <a:pt x="464" y="526"/>
                    <a:pt x="459" y="521"/>
                    <a:pt x="453" y="524"/>
                  </a:cubicBezTo>
                  <a:cubicBezTo>
                    <a:pt x="452" y="530"/>
                    <a:pt x="449" y="532"/>
                    <a:pt x="449" y="532"/>
                  </a:cubicBezTo>
                  <a:cubicBezTo>
                    <a:pt x="449" y="532"/>
                    <a:pt x="377" y="532"/>
                    <a:pt x="367" y="532"/>
                  </a:cubicBezTo>
                  <a:cubicBezTo>
                    <a:pt x="356" y="532"/>
                    <a:pt x="354" y="515"/>
                    <a:pt x="347" y="511"/>
                  </a:cubicBezTo>
                  <a:cubicBezTo>
                    <a:pt x="340" y="508"/>
                    <a:pt x="332" y="512"/>
                    <a:pt x="321" y="508"/>
                  </a:cubicBezTo>
                  <a:cubicBezTo>
                    <a:pt x="332" y="501"/>
                    <a:pt x="333" y="491"/>
                    <a:pt x="340" y="485"/>
                  </a:cubicBezTo>
                  <a:cubicBezTo>
                    <a:pt x="333" y="484"/>
                    <a:pt x="331" y="481"/>
                    <a:pt x="321" y="481"/>
                  </a:cubicBezTo>
                  <a:cubicBezTo>
                    <a:pt x="331" y="467"/>
                    <a:pt x="356" y="462"/>
                    <a:pt x="356" y="450"/>
                  </a:cubicBezTo>
                  <a:cubicBezTo>
                    <a:pt x="356" y="434"/>
                    <a:pt x="330" y="434"/>
                    <a:pt x="320" y="429"/>
                  </a:cubicBezTo>
                  <a:cubicBezTo>
                    <a:pt x="320" y="454"/>
                    <a:pt x="301" y="464"/>
                    <a:pt x="285" y="468"/>
                  </a:cubicBezTo>
                  <a:cubicBezTo>
                    <a:pt x="270" y="472"/>
                    <a:pt x="263" y="485"/>
                    <a:pt x="258" y="490"/>
                  </a:cubicBezTo>
                  <a:cubicBezTo>
                    <a:pt x="258" y="482"/>
                    <a:pt x="255" y="481"/>
                    <a:pt x="253" y="473"/>
                  </a:cubicBezTo>
                  <a:cubicBezTo>
                    <a:pt x="248" y="479"/>
                    <a:pt x="238" y="483"/>
                    <a:pt x="231" y="493"/>
                  </a:cubicBezTo>
                  <a:cubicBezTo>
                    <a:pt x="233" y="486"/>
                    <a:pt x="227" y="480"/>
                    <a:pt x="223" y="480"/>
                  </a:cubicBezTo>
                  <a:cubicBezTo>
                    <a:pt x="213" y="480"/>
                    <a:pt x="195" y="494"/>
                    <a:pt x="195" y="499"/>
                  </a:cubicBezTo>
                  <a:cubicBezTo>
                    <a:pt x="195" y="501"/>
                    <a:pt x="201" y="502"/>
                    <a:pt x="204" y="502"/>
                  </a:cubicBezTo>
                  <a:cubicBezTo>
                    <a:pt x="206" y="499"/>
                    <a:pt x="211" y="494"/>
                    <a:pt x="220" y="494"/>
                  </a:cubicBezTo>
                  <a:cubicBezTo>
                    <a:pt x="228" y="494"/>
                    <a:pt x="231" y="497"/>
                    <a:pt x="232" y="499"/>
                  </a:cubicBezTo>
                  <a:cubicBezTo>
                    <a:pt x="243" y="497"/>
                    <a:pt x="247" y="507"/>
                    <a:pt x="247" y="507"/>
                  </a:cubicBezTo>
                  <a:cubicBezTo>
                    <a:pt x="247" y="507"/>
                    <a:pt x="240" y="504"/>
                    <a:pt x="240" y="510"/>
                  </a:cubicBezTo>
                  <a:cubicBezTo>
                    <a:pt x="246" y="511"/>
                    <a:pt x="247" y="516"/>
                    <a:pt x="247" y="516"/>
                  </a:cubicBezTo>
                  <a:cubicBezTo>
                    <a:pt x="247" y="516"/>
                    <a:pt x="259" y="515"/>
                    <a:pt x="259" y="527"/>
                  </a:cubicBezTo>
                  <a:cubicBezTo>
                    <a:pt x="255" y="523"/>
                    <a:pt x="251" y="523"/>
                    <a:pt x="249" y="525"/>
                  </a:cubicBezTo>
                  <a:cubicBezTo>
                    <a:pt x="248" y="530"/>
                    <a:pt x="243" y="532"/>
                    <a:pt x="243" y="532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0" y="532"/>
                    <a:pt x="140" y="528"/>
                    <a:pt x="140" y="516"/>
                  </a:cubicBezTo>
                  <a:cubicBezTo>
                    <a:pt x="140" y="503"/>
                    <a:pt x="154" y="498"/>
                    <a:pt x="159" y="491"/>
                  </a:cubicBezTo>
                  <a:cubicBezTo>
                    <a:pt x="159" y="491"/>
                    <a:pt x="146" y="484"/>
                    <a:pt x="136" y="486"/>
                  </a:cubicBezTo>
                  <a:cubicBezTo>
                    <a:pt x="141" y="476"/>
                    <a:pt x="164" y="473"/>
                    <a:pt x="177" y="465"/>
                  </a:cubicBezTo>
                  <a:cubicBezTo>
                    <a:pt x="172" y="462"/>
                    <a:pt x="163" y="459"/>
                    <a:pt x="156" y="458"/>
                  </a:cubicBezTo>
                  <a:cubicBezTo>
                    <a:pt x="168" y="453"/>
                    <a:pt x="175" y="442"/>
                    <a:pt x="196" y="440"/>
                  </a:cubicBezTo>
                  <a:cubicBezTo>
                    <a:pt x="205" y="439"/>
                    <a:pt x="217" y="431"/>
                    <a:pt x="222" y="421"/>
                  </a:cubicBezTo>
                  <a:cubicBezTo>
                    <a:pt x="226" y="411"/>
                    <a:pt x="235" y="376"/>
                    <a:pt x="235" y="376"/>
                  </a:cubicBezTo>
                  <a:cubicBezTo>
                    <a:pt x="235" y="376"/>
                    <a:pt x="159" y="412"/>
                    <a:pt x="107" y="412"/>
                  </a:cubicBezTo>
                  <a:cubicBezTo>
                    <a:pt x="27" y="412"/>
                    <a:pt x="2" y="358"/>
                    <a:pt x="1" y="314"/>
                  </a:cubicBezTo>
                  <a:cubicBezTo>
                    <a:pt x="0" y="231"/>
                    <a:pt x="77" y="202"/>
                    <a:pt x="110" y="181"/>
                  </a:cubicBezTo>
                  <a:cubicBezTo>
                    <a:pt x="79" y="157"/>
                    <a:pt x="57" y="130"/>
                    <a:pt x="57" y="92"/>
                  </a:cubicBezTo>
                  <a:cubicBezTo>
                    <a:pt x="57" y="27"/>
                    <a:pt x="124" y="0"/>
                    <a:pt x="174" y="0"/>
                  </a:cubicBezTo>
                  <a:cubicBezTo>
                    <a:pt x="223" y="0"/>
                    <a:pt x="280" y="26"/>
                    <a:pt x="280" y="87"/>
                  </a:cubicBezTo>
                  <a:cubicBezTo>
                    <a:pt x="280" y="148"/>
                    <a:pt x="190" y="185"/>
                    <a:pt x="190" y="185"/>
                  </a:cubicBezTo>
                  <a:cubicBezTo>
                    <a:pt x="190" y="185"/>
                    <a:pt x="200" y="193"/>
                    <a:pt x="212" y="199"/>
                  </a:cubicBezTo>
                  <a:cubicBezTo>
                    <a:pt x="254" y="192"/>
                    <a:pt x="277" y="232"/>
                    <a:pt x="300" y="249"/>
                  </a:cubicBezTo>
                  <a:cubicBezTo>
                    <a:pt x="288" y="247"/>
                    <a:pt x="279" y="249"/>
                    <a:pt x="279" y="249"/>
                  </a:cubicBezTo>
                  <a:cubicBezTo>
                    <a:pt x="293" y="261"/>
                    <a:pt x="303" y="279"/>
                    <a:pt x="309" y="286"/>
                  </a:cubicBezTo>
                  <a:cubicBezTo>
                    <a:pt x="292" y="277"/>
                    <a:pt x="261" y="274"/>
                    <a:pt x="261" y="274"/>
                  </a:cubicBezTo>
                  <a:cubicBezTo>
                    <a:pt x="261" y="274"/>
                    <a:pt x="265" y="282"/>
                    <a:pt x="267" y="303"/>
                  </a:cubicBezTo>
                  <a:cubicBezTo>
                    <a:pt x="243" y="270"/>
                    <a:pt x="182" y="275"/>
                    <a:pt x="186" y="226"/>
                  </a:cubicBezTo>
                  <a:cubicBezTo>
                    <a:pt x="166" y="214"/>
                    <a:pt x="151" y="207"/>
                    <a:pt x="151" y="207"/>
                  </a:cubicBezTo>
                  <a:cubicBezTo>
                    <a:pt x="151" y="207"/>
                    <a:pt x="83" y="234"/>
                    <a:pt x="83" y="293"/>
                  </a:cubicBezTo>
                  <a:cubicBezTo>
                    <a:pt x="83" y="346"/>
                    <a:pt x="129" y="367"/>
                    <a:pt x="163" y="367"/>
                  </a:cubicBezTo>
                  <a:cubicBezTo>
                    <a:pt x="197" y="367"/>
                    <a:pt x="215" y="352"/>
                    <a:pt x="227" y="345"/>
                  </a:cubicBezTo>
                  <a:cubicBezTo>
                    <a:pt x="238" y="338"/>
                    <a:pt x="270" y="317"/>
                    <a:pt x="316" y="317"/>
                  </a:cubicBezTo>
                  <a:cubicBezTo>
                    <a:pt x="356" y="317"/>
                    <a:pt x="370" y="312"/>
                    <a:pt x="370" y="300"/>
                  </a:cubicBezTo>
                  <a:cubicBezTo>
                    <a:pt x="370" y="294"/>
                    <a:pt x="365" y="291"/>
                    <a:pt x="357" y="291"/>
                  </a:cubicBezTo>
                  <a:cubicBezTo>
                    <a:pt x="349" y="291"/>
                    <a:pt x="341" y="297"/>
                    <a:pt x="328" y="295"/>
                  </a:cubicBezTo>
                  <a:cubicBezTo>
                    <a:pt x="344" y="287"/>
                    <a:pt x="339" y="277"/>
                    <a:pt x="347" y="267"/>
                  </a:cubicBezTo>
                  <a:cubicBezTo>
                    <a:pt x="344" y="261"/>
                    <a:pt x="323" y="268"/>
                    <a:pt x="323" y="268"/>
                  </a:cubicBezTo>
                  <a:cubicBezTo>
                    <a:pt x="323" y="268"/>
                    <a:pt x="332" y="241"/>
                    <a:pt x="343" y="228"/>
                  </a:cubicBezTo>
                  <a:cubicBezTo>
                    <a:pt x="331" y="232"/>
                    <a:pt x="322" y="229"/>
                    <a:pt x="314" y="231"/>
                  </a:cubicBezTo>
                  <a:cubicBezTo>
                    <a:pt x="326" y="220"/>
                    <a:pt x="329" y="194"/>
                    <a:pt x="347" y="187"/>
                  </a:cubicBezTo>
                  <a:cubicBezTo>
                    <a:pt x="329" y="190"/>
                    <a:pt x="330" y="186"/>
                    <a:pt x="316" y="189"/>
                  </a:cubicBezTo>
                  <a:cubicBezTo>
                    <a:pt x="329" y="181"/>
                    <a:pt x="340" y="149"/>
                    <a:pt x="366" y="148"/>
                  </a:cubicBezTo>
                  <a:cubicBezTo>
                    <a:pt x="363" y="143"/>
                    <a:pt x="341" y="143"/>
                    <a:pt x="334" y="136"/>
                  </a:cubicBezTo>
                  <a:cubicBezTo>
                    <a:pt x="351" y="134"/>
                    <a:pt x="366" y="117"/>
                    <a:pt x="394" y="120"/>
                  </a:cubicBezTo>
                  <a:cubicBezTo>
                    <a:pt x="379" y="111"/>
                    <a:pt x="379" y="101"/>
                    <a:pt x="373" y="93"/>
                  </a:cubicBezTo>
                  <a:cubicBezTo>
                    <a:pt x="392" y="103"/>
                    <a:pt x="422" y="98"/>
                    <a:pt x="434" y="109"/>
                  </a:cubicBezTo>
                  <a:cubicBezTo>
                    <a:pt x="447" y="87"/>
                    <a:pt x="470" y="97"/>
                    <a:pt x="487" y="96"/>
                  </a:cubicBezTo>
                  <a:cubicBezTo>
                    <a:pt x="480" y="104"/>
                    <a:pt x="470" y="105"/>
                    <a:pt x="470" y="111"/>
                  </a:cubicBezTo>
                  <a:cubicBezTo>
                    <a:pt x="470" y="120"/>
                    <a:pt x="506" y="124"/>
                    <a:pt x="504" y="133"/>
                  </a:cubicBezTo>
                  <a:cubicBezTo>
                    <a:pt x="514" y="134"/>
                    <a:pt x="527" y="139"/>
                    <a:pt x="535" y="142"/>
                  </a:cubicBezTo>
                  <a:cubicBezTo>
                    <a:pt x="551" y="144"/>
                    <a:pt x="545" y="156"/>
                    <a:pt x="542" y="158"/>
                  </a:cubicBezTo>
                  <a:cubicBezTo>
                    <a:pt x="546" y="166"/>
                    <a:pt x="538" y="176"/>
                    <a:pt x="529" y="182"/>
                  </a:cubicBezTo>
                  <a:cubicBezTo>
                    <a:pt x="528" y="188"/>
                    <a:pt x="519" y="190"/>
                    <a:pt x="519" y="190"/>
                  </a:cubicBezTo>
                  <a:cubicBezTo>
                    <a:pt x="519" y="190"/>
                    <a:pt x="521" y="184"/>
                    <a:pt x="519" y="183"/>
                  </a:cubicBezTo>
                  <a:cubicBezTo>
                    <a:pt x="503" y="183"/>
                    <a:pt x="486" y="171"/>
                    <a:pt x="484" y="183"/>
                  </a:cubicBezTo>
                  <a:cubicBezTo>
                    <a:pt x="484" y="185"/>
                    <a:pt x="484" y="186"/>
                    <a:pt x="484" y="188"/>
                  </a:cubicBezTo>
                  <a:cubicBezTo>
                    <a:pt x="485" y="188"/>
                    <a:pt x="488" y="187"/>
                    <a:pt x="491" y="187"/>
                  </a:cubicBezTo>
                  <a:cubicBezTo>
                    <a:pt x="501" y="187"/>
                    <a:pt x="521" y="195"/>
                    <a:pt x="536" y="195"/>
                  </a:cubicBezTo>
                  <a:cubicBezTo>
                    <a:pt x="559" y="194"/>
                    <a:pt x="557" y="163"/>
                    <a:pt x="580" y="164"/>
                  </a:cubicBezTo>
                  <a:cubicBezTo>
                    <a:pt x="561" y="173"/>
                    <a:pt x="581" y="203"/>
                    <a:pt x="548" y="206"/>
                  </a:cubicBezTo>
                  <a:cubicBezTo>
                    <a:pt x="531" y="207"/>
                    <a:pt x="506" y="193"/>
                    <a:pt x="492" y="193"/>
                  </a:cubicBezTo>
                  <a:cubicBezTo>
                    <a:pt x="489" y="193"/>
                    <a:pt x="487" y="194"/>
                    <a:pt x="486" y="194"/>
                  </a:cubicBezTo>
                  <a:cubicBezTo>
                    <a:pt x="491" y="207"/>
                    <a:pt x="511" y="212"/>
                    <a:pt x="516" y="201"/>
                  </a:cubicBezTo>
                  <a:cubicBezTo>
                    <a:pt x="519" y="203"/>
                    <a:pt x="518" y="207"/>
                    <a:pt x="518" y="207"/>
                  </a:cubicBezTo>
                  <a:cubicBezTo>
                    <a:pt x="522" y="208"/>
                    <a:pt x="527" y="208"/>
                    <a:pt x="527" y="216"/>
                  </a:cubicBezTo>
                  <a:cubicBezTo>
                    <a:pt x="527" y="224"/>
                    <a:pt x="521" y="228"/>
                    <a:pt x="521" y="228"/>
                  </a:cubicBezTo>
                  <a:cubicBezTo>
                    <a:pt x="521" y="232"/>
                    <a:pt x="514" y="239"/>
                    <a:pt x="509" y="239"/>
                  </a:cubicBezTo>
                  <a:cubicBezTo>
                    <a:pt x="512" y="234"/>
                    <a:pt x="512" y="224"/>
                    <a:pt x="492" y="224"/>
                  </a:cubicBezTo>
                  <a:cubicBezTo>
                    <a:pt x="471" y="224"/>
                    <a:pt x="477" y="243"/>
                    <a:pt x="486" y="246"/>
                  </a:cubicBezTo>
                  <a:cubicBezTo>
                    <a:pt x="515" y="255"/>
                    <a:pt x="517" y="267"/>
                    <a:pt x="530" y="273"/>
                  </a:cubicBezTo>
                  <a:cubicBezTo>
                    <a:pt x="530" y="277"/>
                    <a:pt x="515" y="273"/>
                    <a:pt x="515" y="276"/>
                  </a:cubicBezTo>
                  <a:cubicBezTo>
                    <a:pt x="515" y="279"/>
                    <a:pt x="520" y="281"/>
                    <a:pt x="528" y="281"/>
                  </a:cubicBezTo>
                  <a:cubicBezTo>
                    <a:pt x="540" y="281"/>
                    <a:pt x="563" y="265"/>
                    <a:pt x="563" y="238"/>
                  </a:cubicBezTo>
                  <a:cubicBezTo>
                    <a:pt x="557" y="226"/>
                    <a:pt x="567" y="207"/>
                    <a:pt x="585" y="210"/>
                  </a:cubicBezTo>
                  <a:cubicBezTo>
                    <a:pt x="590" y="196"/>
                    <a:pt x="602" y="199"/>
                    <a:pt x="602" y="199"/>
                  </a:cubicBezTo>
                  <a:cubicBezTo>
                    <a:pt x="602" y="199"/>
                    <a:pt x="595" y="204"/>
                    <a:pt x="596" y="211"/>
                  </a:cubicBezTo>
                  <a:cubicBezTo>
                    <a:pt x="612" y="209"/>
                    <a:pt x="616" y="220"/>
                    <a:pt x="616" y="220"/>
                  </a:cubicBezTo>
                  <a:cubicBezTo>
                    <a:pt x="616" y="220"/>
                    <a:pt x="632" y="220"/>
                    <a:pt x="632" y="231"/>
                  </a:cubicBezTo>
                  <a:cubicBezTo>
                    <a:pt x="629" y="228"/>
                    <a:pt x="621" y="228"/>
                    <a:pt x="619" y="230"/>
                  </a:cubicBezTo>
                  <a:cubicBezTo>
                    <a:pt x="619" y="234"/>
                    <a:pt x="618" y="238"/>
                    <a:pt x="616" y="239"/>
                  </a:cubicBezTo>
                  <a:cubicBezTo>
                    <a:pt x="618" y="242"/>
                    <a:pt x="618" y="245"/>
                    <a:pt x="618" y="249"/>
                  </a:cubicBezTo>
                  <a:cubicBezTo>
                    <a:pt x="629" y="256"/>
                    <a:pt x="620" y="268"/>
                    <a:pt x="620" y="268"/>
                  </a:cubicBezTo>
                  <a:cubicBezTo>
                    <a:pt x="620" y="268"/>
                    <a:pt x="619" y="259"/>
                    <a:pt x="614" y="260"/>
                  </a:cubicBezTo>
                  <a:cubicBezTo>
                    <a:pt x="613" y="264"/>
                    <a:pt x="605" y="269"/>
                    <a:pt x="599" y="268"/>
                  </a:cubicBezTo>
                  <a:cubicBezTo>
                    <a:pt x="595" y="279"/>
                    <a:pt x="587" y="285"/>
                    <a:pt x="582" y="292"/>
                  </a:cubicBezTo>
                  <a:cubicBezTo>
                    <a:pt x="591" y="295"/>
                    <a:pt x="590" y="297"/>
                    <a:pt x="598" y="300"/>
                  </a:cubicBezTo>
                  <a:cubicBezTo>
                    <a:pt x="590" y="306"/>
                    <a:pt x="573" y="309"/>
                    <a:pt x="573" y="309"/>
                  </a:cubicBezTo>
                  <a:cubicBezTo>
                    <a:pt x="573" y="309"/>
                    <a:pt x="576" y="313"/>
                    <a:pt x="584" y="316"/>
                  </a:cubicBezTo>
                  <a:cubicBezTo>
                    <a:pt x="574" y="326"/>
                    <a:pt x="552" y="322"/>
                    <a:pt x="552" y="322"/>
                  </a:cubicBezTo>
                  <a:cubicBezTo>
                    <a:pt x="552" y="322"/>
                    <a:pt x="553" y="326"/>
                    <a:pt x="561" y="333"/>
                  </a:cubicBezTo>
                  <a:cubicBezTo>
                    <a:pt x="547" y="335"/>
                    <a:pt x="526" y="330"/>
                    <a:pt x="515" y="330"/>
                  </a:cubicBezTo>
                  <a:cubicBezTo>
                    <a:pt x="499" y="330"/>
                    <a:pt x="499" y="347"/>
                    <a:pt x="514" y="347"/>
                  </a:cubicBezTo>
                  <a:cubicBezTo>
                    <a:pt x="534" y="347"/>
                    <a:pt x="567" y="334"/>
                    <a:pt x="583" y="334"/>
                  </a:cubicBezTo>
                  <a:cubicBezTo>
                    <a:pt x="592" y="334"/>
                    <a:pt x="597" y="335"/>
                    <a:pt x="602" y="338"/>
                  </a:cubicBezTo>
                  <a:cubicBezTo>
                    <a:pt x="616" y="337"/>
                    <a:pt x="620" y="346"/>
                    <a:pt x="621" y="351"/>
                  </a:cubicBezTo>
                  <a:cubicBezTo>
                    <a:pt x="634" y="360"/>
                    <a:pt x="627" y="370"/>
                    <a:pt x="627" y="370"/>
                  </a:cubicBezTo>
                  <a:close/>
                  <a:moveTo>
                    <a:pt x="120" y="86"/>
                  </a:moveTo>
                  <a:cubicBezTo>
                    <a:pt x="120" y="130"/>
                    <a:pt x="156" y="157"/>
                    <a:pt x="156" y="157"/>
                  </a:cubicBezTo>
                  <a:cubicBezTo>
                    <a:pt x="156" y="157"/>
                    <a:pt x="209" y="130"/>
                    <a:pt x="215" y="86"/>
                  </a:cubicBezTo>
                  <a:cubicBezTo>
                    <a:pt x="220" y="44"/>
                    <a:pt x="187" y="34"/>
                    <a:pt x="171" y="34"/>
                  </a:cubicBezTo>
                  <a:cubicBezTo>
                    <a:pt x="138" y="35"/>
                    <a:pt x="120" y="58"/>
                    <a:pt x="120" y="86"/>
                  </a:cubicBezTo>
                  <a:close/>
                  <a:moveTo>
                    <a:pt x="488" y="150"/>
                  </a:moveTo>
                  <a:cubicBezTo>
                    <a:pt x="493" y="148"/>
                    <a:pt x="486" y="146"/>
                    <a:pt x="489" y="141"/>
                  </a:cubicBezTo>
                  <a:cubicBezTo>
                    <a:pt x="492" y="137"/>
                    <a:pt x="497" y="137"/>
                    <a:pt x="497" y="135"/>
                  </a:cubicBezTo>
                  <a:cubicBezTo>
                    <a:pt x="488" y="133"/>
                    <a:pt x="476" y="135"/>
                    <a:pt x="465" y="143"/>
                  </a:cubicBezTo>
                  <a:cubicBezTo>
                    <a:pt x="476" y="146"/>
                    <a:pt x="483" y="152"/>
                    <a:pt x="488" y="150"/>
                  </a:cubicBezTo>
                  <a:close/>
                  <a:moveTo>
                    <a:pt x="528" y="148"/>
                  </a:moveTo>
                  <a:cubicBezTo>
                    <a:pt x="526" y="148"/>
                    <a:pt x="525" y="150"/>
                    <a:pt x="525" y="152"/>
                  </a:cubicBezTo>
                  <a:cubicBezTo>
                    <a:pt x="525" y="158"/>
                    <a:pt x="537" y="160"/>
                    <a:pt x="537" y="157"/>
                  </a:cubicBezTo>
                  <a:cubicBezTo>
                    <a:pt x="537" y="156"/>
                    <a:pt x="535" y="155"/>
                    <a:pt x="532" y="152"/>
                  </a:cubicBezTo>
                  <a:cubicBezTo>
                    <a:pt x="530" y="150"/>
                    <a:pt x="530" y="148"/>
                    <a:pt x="528" y="14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25"/>
            <p:cNvSpPr>
              <a:spLocks noChangeAspect="1"/>
            </p:cNvSpPr>
            <p:nvPr/>
          </p:nvSpPr>
          <p:spPr bwMode="auto">
            <a:xfrm>
              <a:off x="1610" y="2843"/>
              <a:ext cx="432" cy="548"/>
            </a:xfrm>
            <a:custGeom>
              <a:avLst/>
              <a:gdLst>
                <a:gd name="T0" fmla="*/ 35489029 w 322"/>
                <a:gd name="T1" fmla="*/ 13596068 h 409"/>
                <a:gd name="T2" fmla="*/ 24099524 w 322"/>
                <a:gd name="T3" fmla="*/ 8157170 h 409"/>
                <a:gd name="T4" fmla="*/ 10797506 w 322"/>
                <a:gd name="T5" fmla="*/ 24964833 h 409"/>
                <a:gd name="T6" fmla="*/ 23350507 w 322"/>
                <a:gd name="T7" fmla="*/ 41195759 h 409"/>
                <a:gd name="T8" fmla="*/ 34981220 w 322"/>
                <a:gd name="T9" fmla="*/ 35516468 h 409"/>
                <a:gd name="T10" fmla="*/ 40598591 w 322"/>
                <a:gd name="T11" fmla="*/ 41195759 h 409"/>
                <a:gd name="T12" fmla="*/ 21983827 w 322"/>
                <a:gd name="T13" fmla="*/ 49406922 h 409"/>
                <a:gd name="T14" fmla="*/ 0 w 322"/>
                <a:gd name="T15" fmla="*/ 24787740 h 409"/>
                <a:gd name="T16" fmla="*/ 23836759 w 322"/>
                <a:gd name="T17" fmla="*/ 0 h 409"/>
                <a:gd name="T18" fmla="*/ 41070730 w 322"/>
                <a:gd name="T19" fmla="*/ 7573538 h 409"/>
                <a:gd name="T20" fmla="*/ 35489029 w 322"/>
                <a:gd name="T21" fmla="*/ 13596068 h 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409">
                  <a:moveTo>
                    <a:pt x="279" y="113"/>
                  </a:moveTo>
                  <a:cubicBezTo>
                    <a:pt x="241" y="76"/>
                    <a:pt x="224" y="67"/>
                    <a:pt x="189" y="67"/>
                  </a:cubicBezTo>
                  <a:cubicBezTo>
                    <a:pt x="126" y="67"/>
                    <a:pt x="84" y="116"/>
                    <a:pt x="84" y="207"/>
                  </a:cubicBezTo>
                  <a:cubicBezTo>
                    <a:pt x="84" y="294"/>
                    <a:pt x="124" y="341"/>
                    <a:pt x="183" y="341"/>
                  </a:cubicBezTo>
                  <a:cubicBezTo>
                    <a:pt x="216" y="341"/>
                    <a:pt x="241" y="328"/>
                    <a:pt x="274" y="294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278" y="389"/>
                    <a:pt x="235" y="409"/>
                    <a:pt x="173" y="409"/>
                  </a:cubicBezTo>
                  <a:cubicBezTo>
                    <a:pt x="66" y="409"/>
                    <a:pt x="0" y="338"/>
                    <a:pt x="0" y="205"/>
                  </a:cubicBezTo>
                  <a:cubicBezTo>
                    <a:pt x="0" y="75"/>
                    <a:pt x="74" y="0"/>
                    <a:pt x="187" y="0"/>
                  </a:cubicBezTo>
                  <a:cubicBezTo>
                    <a:pt x="247" y="0"/>
                    <a:pt x="282" y="17"/>
                    <a:pt x="322" y="63"/>
                  </a:cubicBezTo>
                  <a:lnTo>
                    <a:pt x="279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26"/>
            <p:cNvSpPr>
              <a:spLocks noChangeAspect="1" noEditPoints="1"/>
            </p:cNvSpPr>
            <p:nvPr/>
          </p:nvSpPr>
          <p:spPr bwMode="auto">
            <a:xfrm>
              <a:off x="2097" y="2843"/>
              <a:ext cx="101" cy="537"/>
            </a:xfrm>
            <a:custGeom>
              <a:avLst/>
              <a:gdLst>
                <a:gd name="T0" fmla="*/ 0 w 179"/>
                <a:gd name="T1" fmla="*/ 1 h 947"/>
                <a:gd name="T2" fmla="*/ 0 w 179"/>
                <a:gd name="T3" fmla="*/ 0 h 947"/>
                <a:gd name="T4" fmla="*/ 1 w 179"/>
                <a:gd name="T5" fmla="*/ 0 h 947"/>
                <a:gd name="T6" fmla="*/ 1 w 179"/>
                <a:gd name="T7" fmla="*/ 1 h 947"/>
                <a:gd name="T8" fmla="*/ 0 w 179"/>
                <a:gd name="T9" fmla="*/ 1 h 947"/>
                <a:gd name="T10" fmla="*/ 1 w 179"/>
                <a:gd name="T11" fmla="*/ 1 h 947"/>
                <a:gd name="T12" fmla="*/ 1 w 179"/>
                <a:gd name="T13" fmla="*/ 1 h 947"/>
                <a:gd name="T14" fmla="*/ 1 w 179"/>
                <a:gd name="T15" fmla="*/ 1 h 947"/>
                <a:gd name="T16" fmla="*/ 1 w 179"/>
                <a:gd name="T17" fmla="*/ 1 h 947"/>
                <a:gd name="T18" fmla="*/ 1 w 179"/>
                <a:gd name="T19" fmla="*/ 1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947">
                  <a:moveTo>
                    <a:pt x="0" y="163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163"/>
                  </a:lnTo>
                  <a:lnTo>
                    <a:pt x="0" y="163"/>
                  </a:lnTo>
                  <a:close/>
                  <a:moveTo>
                    <a:pt x="2" y="947"/>
                  </a:moveTo>
                  <a:lnTo>
                    <a:pt x="2" y="227"/>
                  </a:lnTo>
                  <a:lnTo>
                    <a:pt x="175" y="227"/>
                  </a:lnTo>
                  <a:lnTo>
                    <a:pt x="175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27"/>
            <p:cNvSpPr>
              <a:spLocks noChangeAspect="1"/>
            </p:cNvSpPr>
            <p:nvPr/>
          </p:nvSpPr>
          <p:spPr bwMode="auto">
            <a:xfrm>
              <a:off x="2238" y="2843"/>
              <a:ext cx="270" cy="545"/>
            </a:xfrm>
            <a:custGeom>
              <a:avLst/>
              <a:gdLst>
                <a:gd name="T0" fmla="*/ 16046968 w 201"/>
                <a:gd name="T1" fmla="*/ 48090357 h 407"/>
                <a:gd name="T2" fmla="*/ 5177618 w 201"/>
                <a:gd name="T3" fmla="*/ 38657936 h 407"/>
                <a:gd name="T4" fmla="*/ 5177618 w 201"/>
                <a:gd name="T5" fmla="*/ 18414244 h 407"/>
                <a:gd name="T6" fmla="*/ 0 w 201"/>
                <a:gd name="T7" fmla="*/ 18414244 h 407"/>
                <a:gd name="T8" fmla="*/ 0 w 201"/>
                <a:gd name="T9" fmla="*/ 11416218 h 407"/>
                <a:gd name="T10" fmla="*/ 5430906 w 201"/>
                <a:gd name="T11" fmla="*/ 11416218 h 407"/>
                <a:gd name="T12" fmla="*/ 5590785 w 201"/>
                <a:gd name="T13" fmla="*/ 1758744 h 407"/>
                <a:gd name="T14" fmla="*/ 15311470 w 201"/>
                <a:gd name="T15" fmla="*/ 0 h 407"/>
                <a:gd name="T16" fmla="*/ 15311470 w 201"/>
                <a:gd name="T17" fmla="*/ 11416218 h 407"/>
                <a:gd name="T18" fmla="*/ 23438220 w 201"/>
                <a:gd name="T19" fmla="*/ 11416218 h 407"/>
                <a:gd name="T20" fmla="*/ 23438220 w 201"/>
                <a:gd name="T21" fmla="*/ 18414244 h 407"/>
                <a:gd name="T22" fmla="*/ 15311470 w 201"/>
                <a:gd name="T23" fmla="*/ 18414244 h 407"/>
                <a:gd name="T24" fmla="*/ 15311470 w 201"/>
                <a:gd name="T25" fmla="*/ 35588467 h 407"/>
                <a:gd name="T26" fmla="*/ 15332659 w 201"/>
                <a:gd name="T27" fmla="*/ 38657936 h 407"/>
                <a:gd name="T28" fmla="*/ 18791949 w 201"/>
                <a:gd name="T29" fmla="*/ 40752718 h 407"/>
                <a:gd name="T30" fmla="*/ 24451829 w 201"/>
                <a:gd name="T31" fmla="*/ 38475007 h 407"/>
                <a:gd name="T32" fmla="*/ 26951775 w 201"/>
                <a:gd name="T33" fmla="*/ 44639288 h 407"/>
                <a:gd name="T34" fmla="*/ 16046968 w 201"/>
                <a:gd name="T35" fmla="*/ 48090357 h 4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407">
                  <a:moveTo>
                    <a:pt x="120" y="407"/>
                  </a:moveTo>
                  <a:cubicBezTo>
                    <a:pt x="64" y="407"/>
                    <a:pt x="39" y="382"/>
                    <a:pt x="39" y="327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4" y="316"/>
                    <a:pt x="114" y="321"/>
                    <a:pt x="115" y="327"/>
                  </a:cubicBezTo>
                  <a:cubicBezTo>
                    <a:pt x="118" y="338"/>
                    <a:pt x="128" y="345"/>
                    <a:pt x="140" y="345"/>
                  </a:cubicBezTo>
                  <a:cubicBezTo>
                    <a:pt x="152" y="345"/>
                    <a:pt x="160" y="342"/>
                    <a:pt x="183" y="326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173" y="399"/>
                    <a:pt x="152" y="407"/>
                    <a:pt x="120" y="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28"/>
            <p:cNvSpPr>
              <a:spLocks noChangeAspect="1"/>
            </p:cNvSpPr>
            <p:nvPr/>
          </p:nvSpPr>
          <p:spPr bwMode="auto">
            <a:xfrm>
              <a:off x="2499" y="2972"/>
              <a:ext cx="401" cy="579"/>
            </a:xfrm>
            <a:custGeom>
              <a:avLst/>
              <a:gdLst>
                <a:gd name="T0" fmla="*/ 12981652 w 300"/>
                <a:gd name="T1" fmla="*/ 48312905 h 433"/>
                <a:gd name="T2" fmla="*/ 4592748 w 300"/>
                <a:gd name="T3" fmla="*/ 48312905 h 433"/>
                <a:gd name="T4" fmla="*/ 11170047 w 300"/>
                <a:gd name="T5" fmla="*/ 33350629 h 433"/>
                <a:gd name="T6" fmla="*/ 0 w 300"/>
                <a:gd name="T7" fmla="*/ 0 h 433"/>
                <a:gd name="T8" fmla="*/ 9029611 w 300"/>
                <a:gd name="T9" fmla="*/ 0 h 433"/>
                <a:gd name="T10" fmla="*/ 14094419 w 300"/>
                <a:gd name="T11" fmla="*/ 18835767 h 433"/>
                <a:gd name="T12" fmla="*/ 15313435 w 300"/>
                <a:gd name="T13" fmla="*/ 23493184 h 433"/>
                <a:gd name="T14" fmla="*/ 16633159 w 300"/>
                <a:gd name="T15" fmla="*/ 20100587 h 433"/>
                <a:gd name="T16" fmla="*/ 24242824 w 300"/>
                <a:gd name="T17" fmla="*/ 0 h 433"/>
                <a:gd name="T18" fmla="*/ 32951001 w 300"/>
                <a:gd name="T19" fmla="*/ 0 h 433"/>
                <a:gd name="T20" fmla="*/ 12981652 w 300"/>
                <a:gd name="T21" fmla="*/ 4831290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433">
                  <a:moveTo>
                    <a:pt x="118" y="433"/>
                  </a:moveTo>
                  <a:cubicBezTo>
                    <a:pt x="42" y="433"/>
                    <a:pt x="42" y="433"/>
                    <a:pt x="42" y="433"/>
                  </a:cubicBezTo>
                  <a:cubicBezTo>
                    <a:pt x="75" y="365"/>
                    <a:pt x="96" y="314"/>
                    <a:pt x="102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25" y="153"/>
                    <a:pt x="129" y="169"/>
                  </a:cubicBezTo>
                  <a:cubicBezTo>
                    <a:pt x="134" y="186"/>
                    <a:pt x="139" y="210"/>
                    <a:pt x="139" y="210"/>
                  </a:cubicBezTo>
                  <a:cubicBezTo>
                    <a:pt x="144" y="195"/>
                    <a:pt x="144" y="198"/>
                    <a:pt x="151" y="180"/>
                  </a:cubicBezTo>
                  <a:cubicBezTo>
                    <a:pt x="175" y="116"/>
                    <a:pt x="221" y="0"/>
                    <a:pt x="221" y="0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29"/>
            <p:cNvSpPr>
              <a:spLocks noChangeAspect="1" noEditPoints="1"/>
            </p:cNvSpPr>
            <p:nvPr/>
          </p:nvSpPr>
          <p:spPr bwMode="auto">
            <a:xfrm>
              <a:off x="2883" y="3604"/>
              <a:ext cx="393" cy="550"/>
            </a:xfrm>
            <a:custGeom>
              <a:avLst/>
              <a:gdLst>
                <a:gd name="T0" fmla="*/ 27843248 w 293"/>
                <a:gd name="T1" fmla="*/ 46563365 h 411"/>
                <a:gd name="T2" fmla="*/ 27519411 w 293"/>
                <a:gd name="T3" fmla="*/ 40725790 h 411"/>
                <a:gd name="T4" fmla="*/ 14536893 w 293"/>
                <a:gd name="T5" fmla="*/ 47285105 h 411"/>
                <a:gd name="T6" fmla="*/ 0 w 293"/>
                <a:gd name="T7" fmla="*/ 29180209 h 411"/>
                <a:gd name="T8" fmla="*/ 16365256 w 293"/>
                <a:gd name="T9" fmla="*/ 10211843 h 411"/>
                <a:gd name="T10" fmla="*/ 26987797 w 293"/>
                <a:gd name="T11" fmla="*/ 14511575 h 411"/>
                <a:gd name="T12" fmla="*/ 26933608 w 293"/>
                <a:gd name="T13" fmla="*/ 10211843 h 411"/>
                <a:gd name="T14" fmla="*/ 26933608 w 293"/>
                <a:gd name="T15" fmla="*/ 0 h 411"/>
                <a:gd name="T16" fmla="*/ 36449641 w 293"/>
                <a:gd name="T17" fmla="*/ 0 h 411"/>
                <a:gd name="T18" fmla="*/ 36449641 w 293"/>
                <a:gd name="T19" fmla="*/ 40091596 h 411"/>
                <a:gd name="T20" fmla="*/ 36595192 w 293"/>
                <a:gd name="T21" fmla="*/ 42464448 h 411"/>
                <a:gd name="T22" fmla="*/ 36962079 w 293"/>
                <a:gd name="T23" fmla="*/ 46563365 h 411"/>
                <a:gd name="T24" fmla="*/ 27843248 w 293"/>
                <a:gd name="T25" fmla="*/ 46563365 h 411"/>
                <a:gd name="T26" fmla="*/ 26655621 w 293"/>
                <a:gd name="T27" fmla="*/ 23158366 h 411"/>
                <a:gd name="T28" fmla="*/ 18501502 w 293"/>
                <a:gd name="T29" fmla="*/ 17046998 h 411"/>
                <a:gd name="T30" fmla="*/ 9625174 w 293"/>
                <a:gd name="T31" fmla="*/ 28670259 h 411"/>
                <a:gd name="T32" fmla="*/ 16804019 w 293"/>
                <a:gd name="T33" fmla="*/ 39882960 h 411"/>
                <a:gd name="T34" fmla="*/ 24631190 w 293"/>
                <a:gd name="T35" fmla="*/ 35909947 h 411"/>
                <a:gd name="T36" fmla="*/ 27283438 w 293"/>
                <a:gd name="T37" fmla="*/ 27715011 h 411"/>
                <a:gd name="T38" fmla="*/ 26655621 w 293"/>
                <a:gd name="T39" fmla="*/ 23158366 h 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3" h="411">
                  <a:moveTo>
                    <a:pt x="221" y="405"/>
                  </a:moveTo>
                  <a:cubicBezTo>
                    <a:pt x="219" y="388"/>
                    <a:pt x="219" y="384"/>
                    <a:pt x="218" y="354"/>
                  </a:cubicBezTo>
                  <a:cubicBezTo>
                    <a:pt x="188" y="396"/>
                    <a:pt x="160" y="411"/>
                    <a:pt x="115" y="411"/>
                  </a:cubicBezTo>
                  <a:cubicBezTo>
                    <a:pt x="41" y="411"/>
                    <a:pt x="0" y="355"/>
                    <a:pt x="0" y="253"/>
                  </a:cubicBezTo>
                  <a:cubicBezTo>
                    <a:pt x="0" y="148"/>
                    <a:pt x="47" y="89"/>
                    <a:pt x="130" y="89"/>
                  </a:cubicBezTo>
                  <a:cubicBezTo>
                    <a:pt x="169" y="89"/>
                    <a:pt x="195" y="100"/>
                    <a:pt x="214" y="126"/>
                  </a:cubicBezTo>
                  <a:cubicBezTo>
                    <a:pt x="213" y="110"/>
                    <a:pt x="213" y="105"/>
                    <a:pt x="213" y="8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9" y="353"/>
                    <a:pt x="289" y="360"/>
                    <a:pt x="290" y="369"/>
                  </a:cubicBezTo>
                  <a:cubicBezTo>
                    <a:pt x="290" y="385"/>
                    <a:pt x="291" y="390"/>
                    <a:pt x="293" y="405"/>
                  </a:cubicBezTo>
                  <a:lnTo>
                    <a:pt x="221" y="405"/>
                  </a:lnTo>
                  <a:close/>
                  <a:moveTo>
                    <a:pt x="211" y="202"/>
                  </a:moveTo>
                  <a:cubicBezTo>
                    <a:pt x="202" y="169"/>
                    <a:pt x="177" y="148"/>
                    <a:pt x="147" y="148"/>
                  </a:cubicBezTo>
                  <a:cubicBezTo>
                    <a:pt x="104" y="148"/>
                    <a:pt x="76" y="184"/>
                    <a:pt x="76" y="249"/>
                  </a:cubicBezTo>
                  <a:cubicBezTo>
                    <a:pt x="76" y="314"/>
                    <a:pt x="98" y="347"/>
                    <a:pt x="133" y="347"/>
                  </a:cubicBezTo>
                  <a:cubicBezTo>
                    <a:pt x="154" y="347"/>
                    <a:pt x="177" y="334"/>
                    <a:pt x="195" y="312"/>
                  </a:cubicBezTo>
                  <a:cubicBezTo>
                    <a:pt x="204" y="300"/>
                    <a:pt x="216" y="275"/>
                    <a:pt x="216" y="241"/>
                  </a:cubicBezTo>
                  <a:cubicBezTo>
                    <a:pt x="216" y="219"/>
                    <a:pt x="215" y="215"/>
                    <a:pt x="211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30"/>
            <p:cNvSpPr>
              <a:spLocks noChangeAspect="1"/>
            </p:cNvSpPr>
            <p:nvPr/>
          </p:nvSpPr>
          <p:spPr bwMode="auto">
            <a:xfrm>
              <a:off x="1610" y="3604"/>
              <a:ext cx="450" cy="554"/>
            </a:xfrm>
            <a:custGeom>
              <a:avLst/>
              <a:gdLst>
                <a:gd name="T0" fmla="*/ 34788098 w 336"/>
                <a:gd name="T1" fmla="*/ 12915524 h 414"/>
                <a:gd name="T2" fmla="*/ 23728252 w 336"/>
                <a:gd name="T3" fmla="*/ 7532399 h 414"/>
                <a:gd name="T4" fmla="*/ 9926423 w 336"/>
                <a:gd name="T5" fmla="*/ 23693633 h 414"/>
                <a:gd name="T6" fmla="*/ 23489143 w 336"/>
                <a:gd name="T7" fmla="*/ 40163076 h 414"/>
                <a:gd name="T8" fmla="*/ 31222756 w 336"/>
                <a:gd name="T9" fmla="*/ 38301842 h 414"/>
                <a:gd name="T10" fmla="*/ 31222756 w 336"/>
                <a:gd name="T11" fmla="*/ 29159724 h 414"/>
                <a:gd name="T12" fmla="*/ 31222756 w 336"/>
                <a:gd name="T13" fmla="*/ 24818294 h 414"/>
                <a:gd name="T14" fmla="*/ 39654020 w 336"/>
                <a:gd name="T15" fmla="*/ 24818294 h 414"/>
                <a:gd name="T16" fmla="*/ 39654020 w 336"/>
                <a:gd name="T17" fmla="*/ 42854813 h 414"/>
                <a:gd name="T18" fmla="*/ 22440762 w 336"/>
                <a:gd name="T19" fmla="*/ 47585113 h 414"/>
                <a:gd name="T20" fmla="*/ 0 w 336"/>
                <a:gd name="T21" fmla="*/ 23851897 h 414"/>
                <a:gd name="T22" fmla="*/ 22766417 w 336"/>
                <a:gd name="T23" fmla="*/ 0 h 414"/>
                <a:gd name="T24" fmla="*/ 39971183 w 336"/>
                <a:gd name="T25" fmla="*/ 7389141 h 414"/>
                <a:gd name="T26" fmla="*/ 34788098 w 336"/>
                <a:gd name="T27" fmla="*/ 12915524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6" h="414">
                  <a:moveTo>
                    <a:pt x="293" y="112"/>
                  </a:moveTo>
                  <a:cubicBezTo>
                    <a:pt x="259" y="77"/>
                    <a:pt x="236" y="66"/>
                    <a:pt x="199" y="66"/>
                  </a:cubicBezTo>
                  <a:cubicBezTo>
                    <a:pt x="131" y="66"/>
                    <a:pt x="84" y="116"/>
                    <a:pt x="84" y="206"/>
                  </a:cubicBezTo>
                  <a:cubicBezTo>
                    <a:pt x="84" y="301"/>
                    <a:pt x="128" y="350"/>
                    <a:pt x="198" y="350"/>
                  </a:cubicBezTo>
                  <a:cubicBezTo>
                    <a:pt x="224" y="350"/>
                    <a:pt x="239" y="347"/>
                    <a:pt x="263" y="333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34" y="373"/>
                    <a:pt x="334" y="373"/>
                    <a:pt x="334" y="373"/>
                  </a:cubicBezTo>
                  <a:cubicBezTo>
                    <a:pt x="284" y="402"/>
                    <a:pt x="242" y="414"/>
                    <a:pt x="189" y="414"/>
                  </a:cubicBezTo>
                  <a:cubicBezTo>
                    <a:pt x="73" y="414"/>
                    <a:pt x="0" y="341"/>
                    <a:pt x="0" y="208"/>
                  </a:cubicBezTo>
                  <a:cubicBezTo>
                    <a:pt x="0" y="78"/>
                    <a:pt x="77" y="0"/>
                    <a:pt x="192" y="0"/>
                  </a:cubicBezTo>
                  <a:cubicBezTo>
                    <a:pt x="254" y="0"/>
                    <a:pt x="298" y="20"/>
                    <a:pt x="336" y="64"/>
                  </a:cubicBezTo>
                  <a:lnTo>
                    <a:pt x="29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31"/>
            <p:cNvSpPr>
              <a:spLocks noChangeAspect="1"/>
            </p:cNvSpPr>
            <p:nvPr/>
          </p:nvSpPr>
          <p:spPr bwMode="auto">
            <a:xfrm>
              <a:off x="2126" y="3735"/>
              <a:ext cx="363" cy="422"/>
            </a:xfrm>
            <a:custGeom>
              <a:avLst/>
              <a:gdLst>
                <a:gd name="T0" fmla="*/ 23590045 w 271"/>
                <a:gd name="T1" fmla="*/ 36921574 h 315"/>
                <a:gd name="T2" fmla="*/ 23336235 w 271"/>
                <a:gd name="T3" fmla="*/ 33303747 h 315"/>
                <a:gd name="T4" fmla="*/ 23336235 w 271"/>
                <a:gd name="T5" fmla="*/ 31633277 h 315"/>
                <a:gd name="T6" fmla="*/ 10798610 w 271"/>
                <a:gd name="T7" fmla="*/ 37842235 h 315"/>
                <a:gd name="T8" fmla="*/ 0 w 271"/>
                <a:gd name="T9" fmla="*/ 26652178 h 315"/>
                <a:gd name="T10" fmla="*/ 0 w 271"/>
                <a:gd name="T11" fmla="*/ 0 h 315"/>
                <a:gd name="T12" fmla="*/ 9147216 w 271"/>
                <a:gd name="T13" fmla="*/ 0 h 315"/>
                <a:gd name="T14" fmla="*/ 9147216 w 271"/>
                <a:gd name="T15" fmla="*/ 24048230 h 315"/>
                <a:gd name="T16" fmla="*/ 13331447 w 271"/>
                <a:gd name="T17" fmla="*/ 29785494 h 315"/>
                <a:gd name="T18" fmla="*/ 22857851 w 271"/>
                <a:gd name="T19" fmla="*/ 18691596 h 315"/>
                <a:gd name="T20" fmla="*/ 22857851 w 271"/>
                <a:gd name="T21" fmla="*/ 0 h 315"/>
                <a:gd name="T22" fmla="*/ 31945858 w 271"/>
                <a:gd name="T23" fmla="*/ 0 h 315"/>
                <a:gd name="T24" fmla="*/ 31945858 w 271"/>
                <a:gd name="T25" fmla="*/ 29638626 h 315"/>
                <a:gd name="T26" fmla="*/ 32039764 w 271"/>
                <a:gd name="T27" fmla="*/ 32824634 h 315"/>
                <a:gd name="T28" fmla="*/ 32386962 w 271"/>
                <a:gd name="T29" fmla="*/ 36921574 h 315"/>
                <a:gd name="T30" fmla="*/ 23590045 w 271"/>
                <a:gd name="T31" fmla="*/ 36921574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1" h="315">
                  <a:moveTo>
                    <a:pt x="197" y="307"/>
                  </a:moveTo>
                  <a:cubicBezTo>
                    <a:pt x="196" y="295"/>
                    <a:pt x="196" y="294"/>
                    <a:pt x="195" y="277"/>
                  </a:cubicBezTo>
                  <a:cubicBezTo>
                    <a:pt x="195" y="274"/>
                    <a:pt x="195" y="269"/>
                    <a:pt x="195" y="263"/>
                  </a:cubicBezTo>
                  <a:cubicBezTo>
                    <a:pt x="166" y="297"/>
                    <a:pt x="128" y="315"/>
                    <a:pt x="90" y="315"/>
                  </a:cubicBezTo>
                  <a:cubicBezTo>
                    <a:pt x="35" y="315"/>
                    <a:pt x="0" y="279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232"/>
                    <a:pt x="88" y="248"/>
                    <a:pt x="111" y="248"/>
                  </a:cubicBezTo>
                  <a:cubicBezTo>
                    <a:pt x="138" y="249"/>
                    <a:pt x="191" y="210"/>
                    <a:pt x="191" y="155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52"/>
                    <a:pt x="268" y="260"/>
                    <a:pt x="268" y="273"/>
                  </a:cubicBezTo>
                  <a:cubicBezTo>
                    <a:pt x="269" y="291"/>
                    <a:pt x="270" y="294"/>
                    <a:pt x="271" y="307"/>
                  </a:cubicBezTo>
                  <a:lnTo>
                    <a:pt x="197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32"/>
            <p:cNvSpPr>
              <a:spLocks noChangeAspect="1" noEditPoints="1"/>
            </p:cNvSpPr>
            <p:nvPr/>
          </p:nvSpPr>
          <p:spPr bwMode="auto">
            <a:xfrm>
              <a:off x="2551" y="3602"/>
              <a:ext cx="103" cy="544"/>
            </a:xfrm>
            <a:custGeom>
              <a:avLst/>
              <a:gdLst>
                <a:gd name="T0" fmla="*/ 0 w 182"/>
                <a:gd name="T1" fmla="*/ 1 h 959"/>
                <a:gd name="T2" fmla="*/ 0 w 182"/>
                <a:gd name="T3" fmla="*/ 0 h 959"/>
                <a:gd name="T4" fmla="*/ 1 w 182"/>
                <a:gd name="T5" fmla="*/ 0 h 959"/>
                <a:gd name="T6" fmla="*/ 1 w 182"/>
                <a:gd name="T7" fmla="*/ 1 h 959"/>
                <a:gd name="T8" fmla="*/ 0 w 182"/>
                <a:gd name="T9" fmla="*/ 1 h 959"/>
                <a:gd name="T10" fmla="*/ 1 w 182"/>
                <a:gd name="T11" fmla="*/ 1 h 959"/>
                <a:gd name="T12" fmla="*/ 1 w 182"/>
                <a:gd name="T13" fmla="*/ 1 h 959"/>
                <a:gd name="T14" fmla="*/ 1 w 182"/>
                <a:gd name="T15" fmla="*/ 1 h 959"/>
                <a:gd name="T16" fmla="*/ 1 w 182"/>
                <a:gd name="T17" fmla="*/ 1 h 959"/>
                <a:gd name="T18" fmla="*/ 1 w 182"/>
                <a:gd name="T19" fmla="*/ 1 h 9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959">
                  <a:moveTo>
                    <a:pt x="0" y="165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165"/>
                  </a:lnTo>
                  <a:lnTo>
                    <a:pt x="0" y="165"/>
                  </a:lnTo>
                  <a:close/>
                  <a:moveTo>
                    <a:pt x="2" y="959"/>
                  </a:moveTo>
                  <a:lnTo>
                    <a:pt x="2" y="234"/>
                  </a:lnTo>
                  <a:lnTo>
                    <a:pt x="177" y="234"/>
                  </a:lnTo>
                  <a:lnTo>
                    <a:pt x="177" y="959"/>
                  </a:lnTo>
                  <a:lnTo>
                    <a:pt x="2" y="9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Rectangle 33"/>
            <p:cNvSpPr>
              <a:spLocks noChangeAspect="1" noChangeArrowheads="1"/>
            </p:cNvSpPr>
            <p:nvPr/>
          </p:nvSpPr>
          <p:spPr bwMode="auto">
            <a:xfrm>
              <a:off x="2725" y="3601"/>
              <a:ext cx="100" cy="5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/>
            </a:p>
          </p:txBody>
        </p:sp>
        <p:sp>
          <p:nvSpPr>
            <p:cNvPr id="16" name="Freeform 34"/>
            <p:cNvSpPr>
              <a:spLocks noChangeAspect="1"/>
            </p:cNvSpPr>
            <p:nvPr/>
          </p:nvSpPr>
          <p:spPr bwMode="auto">
            <a:xfrm>
              <a:off x="3321" y="3724"/>
              <a:ext cx="320" cy="433"/>
            </a:xfrm>
            <a:custGeom>
              <a:avLst/>
              <a:gdLst>
                <a:gd name="T0" fmla="*/ 13724017 w 239"/>
                <a:gd name="T1" fmla="*/ 39850902 h 323"/>
                <a:gd name="T2" fmla="*/ 0 w 239"/>
                <a:gd name="T3" fmla="*/ 35954744 h 323"/>
                <a:gd name="T4" fmla="*/ 2830512 w 239"/>
                <a:gd name="T5" fmla="*/ 28980809 h 323"/>
                <a:gd name="T6" fmla="*/ 13240585 w 239"/>
                <a:gd name="T7" fmla="*/ 32659064 h 323"/>
                <a:gd name="T8" fmla="*/ 19096866 w 239"/>
                <a:gd name="T9" fmla="*/ 28284950 h 323"/>
                <a:gd name="T10" fmla="*/ 13240585 w 239"/>
                <a:gd name="T11" fmla="*/ 23587730 h 323"/>
                <a:gd name="T12" fmla="*/ 5942289 w 239"/>
                <a:gd name="T13" fmla="*/ 21618479 h 323"/>
                <a:gd name="T14" fmla="*/ 1522117 w 239"/>
                <a:gd name="T15" fmla="*/ 12682858 h 323"/>
                <a:gd name="T16" fmla="*/ 15637863 w 239"/>
                <a:gd name="T17" fmla="*/ 0 h 323"/>
                <a:gd name="T18" fmla="*/ 28040329 w 239"/>
                <a:gd name="T19" fmla="*/ 3205343 h 323"/>
                <a:gd name="T20" fmla="*/ 25708456 w 239"/>
                <a:gd name="T21" fmla="*/ 10544435 h 323"/>
                <a:gd name="T22" fmla="*/ 16012891 w 239"/>
                <a:gd name="T23" fmla="*/ 7328424 h 323"/>
                <a:gd name="T24" fmla="*/ 10418362 w 239"/>
                <a:gd name="T25" fmla="*/ 11686954 h 323"/>
                <a:gd name="T26" fmla="*/ 11990861 w 239"/>
                <a:gd name="T27" fmla="*/ 14566604 h 323"/>
                <a:gd name="T28" fmla="*/ 13901773 w 239"/>
                <a:gd name="T29" fmla="*/ 15172186 h 323"/>
                <a:gd name="T30" fmla="*/ 16273459 w 239"/>
                <a:gd name="T31" fmla="*/ 15602352 h 323"/>
                <a:gd name="T32" fmla="*/ 28040329 w 239"/>
                <a:gd name="T33" fmla="*/ 26820744 h 323"/>
                <a:gd name="T34" fmla="*/ 13724017 w 239"/>
                <a:gd name="T35" fmla="*/ 39850902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23">
                  <a:moveTo>
                    <a:pt x="117" y="323"/>
                  </a:moveTo>
                  <a:cubicBezTo>
                    <a:pt x="75" y="323"/>
                    <a:pt x="35" y="313"/>
                    <a:pt x="0" y="292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59" y="257"/>
                    <a:pt x="84" y="265"/>
                    <a:pt x="113" y="265"/>
                  </a:cubicBezTo>
                  <a:cubicBezTo>
                    <a:pt x="144" y="265"/>
                    <a:pt x="162" y="252"/>
                    <a:pt x="162" y="229"/>
                  </a:cubicBezTo>
                  <a:cubicBezTo>
                    <a:pt x="162" y="207"/>
                    <a:pt x="149" y="197"/>
                    <a:pt x="113" y="191"/>
                  </a:cubicBezTo>
                  <a:cubicBezTo>
                    <a:pt x="72" y="186"/>
                    <a:pt x="66" y="184"/>
                    <a:pt x="50" y="175"/>
                  </a:cubicBezTo>
                  <a:cubicBezTo>
                    <a:pt x="27" y="161"/>
                    <a:pt x="13" y="134"/>
                    <a:pt x="13" y="103"/>
                  </a:cubicBezTo>
                  <a:cubicBezTo>
                    <a:pt x="13" y="39"/>
                    <a:pt x="59" y="0"/>
                    <a:pt x="133" y="0"/>
                  </a:cubicBezTo>
                  <a:cubicBezTo>
                    <a:pt x="173" y="0"/>
                    <a:pt x="209" y="8"/>
                    <a:pt x="239" y="26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186" y="67"/>
                    <a:pt x="164" y="60"/>
                    <a:pt x="136" y="60"/>
                  </a:cubicBezTo>
                  <a:cubicBezTo>
                    <a:pt x="105" y="60"/>
                    <a:pt x="89" y="72"/>
                    <a:pt x="89" y="95"/>
                  </a:cubicBezTo>
                  <a:cubicBezTo>
                    <a:pt x="89" y="106"/>
                    <a:pt x="94" y="113"/>
                    <a:pt x="102" y="118"/>
                  </a:cubicBezTo>
                  <a:cubicBezTo>
                    <a:pt x="107" y="120"/>
                    <a:pt x="112" y="122"/>
                    <a:pt x="118" y="123"/>
                  </a:cubicBezTo>
                  <a:cubicBezTo>
                    <a:pt x="122" y="124"/>
                    <a:pt x="129" y="125"/>
                    <a:pt x="138" y="126"/>
                  </a:cubicBezTo>
                  <a:cubicBezTo>
                    <a:pt x="209" y="135"/>
                    <a:pt x="239" y="163"/>
                    <a:pt x="239" y="218"/>
                  </a:cubicBezTo>
                  <a:cubicBezTo>
                    <a:pt x="239" y="284"/>
                    <a:pt x="194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2233613"/>
            <a:ext cx="7324725" cy="763587"/>
          </a:xfrm>
        </p:spPr>
        <p:txBody>
          <a:bodyPr/>
          <a:lstStyle>
            <a:lvl1pPr>
              <a:defRPr sz="5300"/>
            </a:lvl1pPr>
          </a:lstStyle>
          <a:p>
            <a:pPr lvl="0"/>
            <a:r>
              <a:rPr lang="en-GB" noProof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6234113"/>
            <a:ext cx="4430712" cy="334962"/>
          </a:xfrm>
          <a:solidFill>
            <a:srgbClr val="FF0000"/>
          </a:solidFill>
        </p:spPr>
        <p:txBody>
          <a:bodyPr wrap="none" lIns="36000" rIns="36000" anchor="ctr">
            <a:sp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7188" y="4076700"/>
            <a:ext cx="1693862" cy="360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defRPr sz="2400" dirty="0">
                <a:solidFill>
                  <a:srgbClr val="BBB1A5"/>
                </a:solidFill>
                <a:latin typeface="+mj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9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8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66700"/>
            <a:ext cx="2109787" cy="57864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266700"/>
            <a:ext cx="6178550" cy="57864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7188" y="266700"/>
            <a:ext cx="3783012" cy="3381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341438"/>
            <a:ext cx="4143375" cy="2279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963" y="1341438"/>
            <a:ext cx="4144962" cy="2279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7188" y="3773488"/>
            <a:ext cx="4143375" cy="2279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963" y="3773488"/>
            <a:ext cx="4144962" cy="2279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23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6700"/>
            <a:ext cx="3783012" cy="3381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57188" y="1341438"/>
            <a:ext cx="4143375" cy="47117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2963" y="1341438"/>
            <a:ext cx="4144962" cy="47117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92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357188" y="1125538"/>
            <a:ext cx="8432800" cy="0"/>
          </a:xfrm>
          <a:prstGeom prst="line">
            <a:avLst/>
          </a:prstGeom>
          <a:noFill/>
          <a:ln w="12700">
            <a:solidFill>
              <a:srgbClr val="BBB1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5" name="Group 25"/>
          <p:cNvGrpSpPr>
            <a:grpSpLocks noChangeAspect="1"/>
          </p:cNvGrpSpPr>
          <p:nvPr/>
        </p:nvGrpSpPr>
        <p:grpSpPr bwMode="auto">
          <a:xfrm>
            <a:off x="7975600" y="369888"/>
            <a:ext cx="812800" cy="503237"/>
            <a:chOff x="1612" y="1300"/>
            <a:chExt cx="3756" cy="2324"/>
          </a:xfrm>
        </p:grpSpPr>
        <p:sp>
          <p:nvSpPr>
            <p:cNvPr id="6" name="Freeform 26"/>
            <p:cNvSpPr>
              <a:spLocks noChangeAspect="1" noEditPoints="1"/>
            </p:cNvSpPr>
            <p:nvPr/>
          </p:nvSpPr>
          <p:spPr bwMode="auto">
            <a:xfrm>
              <a:off x="3871" y="1300"/>
              <a:ext cx="1497" cy="1257"/>
            </a:xfrm>
            <a:custGeom>
              <a:avLst/>
              <a:gdLst>
                <a:gd name="T0" fmla="*/ 2147483646 w 634"/>
                <a:gd name="T1" fmla="*/ 2147483646 h 532"/>
                <a:gd name="T2" fmla="*/ 2147483646 w 634"/>
                <a:gd name="T3" fmla="*/ 2147483646 h 532"/>
                <a:gd name="T4" fmla="*/ 2147483646 w 634"/>
                <a:gd name="T5" fmla="*/ 2147483646 h 532"/>
                <a:gd name="T6" fmla="*/ 2147483646 w 634"/>
                <a:gd name="T7" fmla="*/ 2147483646 h 532"/>
                <a:gd name="T8" fmla="*/ 2147483646 w 634"/>
                <a:gd name="T9" fmla="*/ 2147483646 h 532"/>
                <a:gd name="T10" fmla="*/ 2147483646 w 634"/>
                <a:gd name="T11" fmla="*/ 2147483646 h 532"/>
                <a:gd name="T12" fmla="*/ 2147483646 w 634"/>
                <a:gd name="T13" fmla="*/ 2147483646 h 532"/>
                <a:gd name="T14" fmla="*/ 2147483646 w 634"/>
                <a:gd name="T15" fmla="*/ 2147483646 h 532"/>
                <a:gd name="T16" fmla="*/ 2147483646 w 634"/>
                <a:gd name="T17" fmla="*/ 2147483646 h 532"/>
                <a:gd name="T18" fmla="*/ 2147483646 w 634"/>
                <a:gd name="T19" fmla="*/ 2147483646 h 532"/>
                <a:gd name="T20" fmla="*/ 2147483646 w 634"/>
                <a:gd name="T21" fmla="*/ 2147483646 h 532"/>
                <a:gd name="T22" fmla="*/ 2147483646 w 634"/>
                <a:gd name="T23" fmla="*/ 2147483646 h 532"/>
                <a:gd name="T24" fmla="*/ 2147483646 w 634"/>
                <a:gd name="T25" fmla="*/ 2147483646 h 532"/>
                <a:gd name="T26" fmla="*/ 2147483646 w 634"/>
                <a:gd name="T27" fmla="*/ 2147483646 h 532"/>
                <a:gd name="T28" fmla="*/ 2147483646 w 634"/>
                <a:gd name="T29" fmla="*/ 2147483646 h 532"/>
                <a:gd name="T30" fmla="*/ 2147483646 w 634"/>
                <a:gd name="T31" fmla="*/ 2147483646 h 532"/>
                <a:gd name="T32" fmla="*/ 2147483646 w 634"/>
                <a:gd name="T33" fmla="*/ 2147483646 h 532"/>
                <a:gd name="T34" fmla="*/ 2147483646 w 634"/>
                <a:gd name="T35" fmla="*/ 2147483646 h 532"/>
                <a:gd name="T36" fmla="*/ 2147483646 w 634"/>
                <a:gd name="T37" fmla="*/ 2147483646 h 532"/>
                <a:gd name="T38" fmla="*/ 2147483646 w 634"/>
                <a:gd name="T39" fmla="*/ 2147483646 h 532"/>
                <a:gd name="T40" fmla="*/ 2147483646 w 634"/>
                <a:gd name="T41" fmla="*/ 2147483646 h 532"/>
                <a:gd name="T42" fmla="*/ 2147483646 w 634"/>
                <a:gd name="T43" fmla="*/ 2147483646 h 532"/>
                <a:gd name="T44" fmla="*/ 2147483646 w 634"/>
                <a:gd name="T45" fmla="*/ 2147483646 h 532"/>
                <a:gd name="T46" fmla="*/ 2147483646 w 634"/>
                <a:gd name="T47" fmla="*/ 2147483646 h 532"/>
                <a:gd name="T48" fmla="*/ 2147483646 w 634"/>
                <a:gd name="T49" fmla="*/ 2147483646 h 532"/>
                <a:gd name="T50" fmla="*/ 2147483646 w 634"/>
                <a:gd name="T51" fmla="*/ 2147483646 h 532"/>
                <a:gd name="T52" fmla="*/ 2147483646 w 634"/>
                <a:gd name="T53" fmla="*/ 2147483646 h 532"/>
                <a:gd name="T54" fmla="*/ 2147483646 w 634"/>
                <a:gd name="T55" fmla="*/ 2147483646 h 532"/>
                <a:gd name="T56" fmla="*/ 2147483646 w 634"/>
                <a:gd name="T57" fmla="*/ 2147483646 h 532"/>
                <a:gd name="T58" fmla="*/ 2147483646 w 634"/>
                <a:gd name="T59" fmla="*/ 2147483646 h 532"/>
                <a:gd name="T60" fmla="*/ 2147483646 w 634"/>
                <a:gd name="T61" fmla="*/ 2147483646 h 532"/>
                <a:gd name="T62" fmla="*/ 2147483646 w 634"/>
                <a:gd name="T63" fmla="*/ 2147483646 h 532"/>
                <a:gd name="T64" fmla="*/ 2147483646 w 634"/>
                <a:gd name="T65" fmla="*/ 2147483646 h 532"/>
                <a:gd name="T66" fmla="*/ 2147483646 w 634"/>
                <a:gd name="T67" fmla="*/ 2147483646 h 532"/>
                <a:gd name="T68" fmla="*/ 2147483646 w 634"/>
                <a:gd name="T69" fmla="*/ 2147483646 h 532"/>
                <a:gd name="T70" fmla="*/ 2147483646 w 634"/>
                <a:gd name="T71" fmla="*/ 2147483646 h 532"/>
                <a:gd name="T72" fmla="*/ 2147483646 w 634"/>
                <a:gd name="T73" fmla="*/ 2147483646 h 532"/>
                <a:gd name="T74" fmla="*/ 2147483646 w 634"/>
                <a:gd name="T75" fmla="*/ 2147483646 h 532"/>
                <a:gd name="T76" fmla="*/ 2147483646 w 634"/>
                <a:gd name="T77" fmla="*/ 2147483646 h 532"/>
                <a:gd name="T78" fmla="*/ 2147483646 w 634"/>
                <a:gd name="T79" fmla="*/ 2147483646 h 532"/>
                <a:gd name="T80" fmla="*/ 2147483646 w 634"/>
                <a:gd name="T81" fmla="*/ 2147483646 h 532"/>
                <a:gd name="T82" fmla="*/ 2147483646 w 634"/>
                <a:gd name="T83" fmla="*/ 2147483646 h 532"/>
                <a:gd name="T84" fmla="*/ 2147483646 w 634"/>
                <a:gd name="T85" fmla="*/ 2147483646 h 532"/>
                <a:gd name="T86" fmla="*/ 2147483646 w 634"/>
                <a:gd name="T87" fmla="*/ 2147483646 h 532"/>
                <a:gd name="T88" fmla="*/ 2147483646 w 634"/>
                <a:gd name="T89" fmla="*/ 2147483646 h 532"/>
                <a:gd name="T90" fmla="*/ 2147483646 w 634"/>
                <a:gd name="T91" fmla="*/ 2147483646 h 532"/>
                <a:gd name="T92" fmla="*/ 2147483646 w 634"/>
                <a:gd name="T93" fmla="*/ 2147483646 h 532"/>
                <a:gd name="T94" fmla="*/ 2147483646 w 634"/>
                <a:gd name="T95" fmla="*/ 2147483646 h 532"/>
                <a:gd name="T96" fmla="*/ 2147483646 w 634"/>
                <a:gd name="T97" fmla="*/ 2147483646 h 532"/>
                <a:gd name="T98" fmla="*/ 2147483646 w 634"/>
                <a:gd name="T99" fmla="*/ 2147483646 h 532"/>
                <a:gd name="T100" fmla="*/ 2147483646 w 634"/>
                <a:gd name="T101" fmla="*/ 2147483646 h 532"/>
                <a:gd name="T102" fmla="*/ 2147483646 w 634"/>
                <a:gd name="T103" fmla="*/ 2147483646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32">
                  <a:moveTo>
                    <a:pt x="627" y="370"/>
                  </a:moveTo>
                  <a:cubicBezTo>
                    <a:pt x="627" y="370"/>
                    <a:pt x="624" y="363"/>
                    <a:pt x="619" y="363"/>
                  </a:cubicBezTo>
                  <a:cubicBezTo>
                    <a:pt x="619" y="366"/>
                    <a:pt x="617" y="369"/>
                    <a:pt x="613" y="369"/>
                  </a:cubicBezTo>
                  <a:cubicBezTo>
                    <a:pt x="614" y="371"/>
                    <a:pt x="613" y="373"/>
                    <a:pt x="612" y="374"/>
                  </a:cubicBezTo>
                  <a:cubicBezTo>
                    <a:pt x="615" y="389"/>
                    <a:pt x="605" y="391"/>
                    <a:pt x="605" y="391"/>
                  </a:cubicBezTo>
                  <a:cubicBezTo>
                    <a:pt x="605" y="391"/>
                    <a:pt x="606" y="384"/>
                    <a:pt x="603" y="382"/>
                  </a:cubicBezTo>
                  <a:cubicBezTo>
                    <a:pt x="599" y="383"/>
                    <a:pt x="596" y="383"/>
                    <a:pt x="593" y="382"/>
                  </a:cubicBezTo>
                  <a:cubicBezTo>
                    <a:pt x="592" y="383"/>
                    <a:pt x="591" y="385"/>
                    <a:pt x="587" y="385"/>
                  </a:cubicBezTo>
                  <a:cubicBezTo>
                    <a:pt x="587" y="397"/>
                    <a:pt x="576" y="397"/>
                    <a:pt x="576" y="397"/>
                  </a:cubicBezTo>
                  <a:cubicBezTo>
                    <a:pt x="576" y="397"/>
                    <a:pt x="579" y="390"/>
                    <a:pt x="578" y="387"/>
                  </a:cubicBezTo>
                  <a:cubicBezTo>
                    <a:pt x="573" y="386"/>
                    <a:pt x="567" y="383"/>
                    <a:pt x="566" y="377"/>
                  </a:cubicBezTo>
                  <a:cubicBezTo>
                    <a:pt x="539" y="375"/>
                    <a:pt x="536" y="395"/>
                    <a:pt x="511" y="406"/>
                  </a:cubicBezTo>
                  <a:cubicBezTo>
                    <a:pt x="512" y="401"/>
                    <a:pt x="509" y="397"/>
                    <a:pt x="510" y="393"/>
                  </a:cubicBezTo>
                  <a:cubicBezTo>
                    <a:pt x="505" y="395"/>
                    <a:pt x="495" y="409"/>
                    <a:pt x="485" y="410"/>
                  </a:cubicBezTo>
                  <a:cubicBezTo>
                    <a:pt x="488" y="403"/>
                    <a:pt x="482" y="399"/>
                    <a:pt x="481" y="392"/>
                  </a:cubicBezTo>
                  <a:cubicBezTo>
                    <a:pt x="474" y="403"/>
                    <a:pt x="451" y="413"/>
                    <a:pt x="451" y="413"/>
                  </a:cubicBezTo>
                  <a:cubicBezTo>
                    <a:pt x="455" y="392"/>
                    <a:pt x="434" y="390"/>
                    <a:pt x="429" y="389"/>
                  </a:cubicBezTo>
                  <a:cubicBezTo>
                    <a:pt x="412" y="391"/>
                    <a:pt x="397" y="390"/>
                    <a:pt x="380" y="389"/>
                  </a:cubicBezTo>
                  <a:cubicBezTo>
                    <a:pt x="366" y="404"/>
                    <a:pt x="444" y="385"/>
                    <a:pt x="444" y="433"/>
                  </a:cubicBezTo>
                  <a:cubicBezTo>
                    <a:pt x="444" y="476"/>
                    <a:pt x="387" y="467"/>
                    <a:pt x="387" y="488"/>
                  </a:cubicBezTo>
                  <a:cubicBezTo>
                    <a:pt x="387" y="498"/>
                    <a:pt x="397" y="502"/>
                    <a:pt x="401" y="502"/>
                  </a:cubicBezTo>
                  <a:cubicBezTo>
                    <a:pt x="405" y="502"/>
                    <a:pt x="416" y="494"/>
                    <a:pt x="423" y="493"/>
                  </a:cubicBezTo>
                  <a:cubicBezTo>
                    <a:pt x="431" y="492"/>
                    <a:pt x="434" y="496"/>
                    <a:pt x="434" y="496"/>
                  </a:cubicBezTo>
                  <a:cubicBezTo>
                    <a:pt x="448" y="491"/>
                    <a:pt x="452" y="501"/>
                    <a:pt x="452" y="501"/>
                  </a:cubicBezTo>
                  <a:cubicBezTo>
                    <a:pt x="452" y="501"/>
                    <a:pt x="446" y="499"/>
                    <a:pt x="443" y="504"/>
                  </a:cubicBezTo>
                  <a:cubicBezTo>
                    <a:pt x="447" y="506"/>
                    <a:pt x="451" y="511"/>
                    <a:pt x="452" y="514"/>
                  </a:cubicBezTo>
                  <a:cubicBezTo>
                    <a:pt x="465" y="514"/>
                    <a:pt x="464" y="526"/>
                    <a:pt x="464" y="526"/>
                  </a:cubicBezTo>
                  <a:cubicBezTo>
                    <a:pt x="464" y="526"/>
                    <a:pt x="459" y="521"/>
                    <a:pt x="453" y="524"/>
                  </a:cubicBezTo>
                  <a:cubicBezTo>
                    <a:pt x="452" y="530"/>
                    <a:pt x="449" y="532"/>
                    <a:pt x="449" y="532"/>
                  </a:cubicBezTo>
                  <a:cubicBezTo>
                    <a:pt x="449" y="532"/>
                    <a:pt x="377" y="532"/>
                    <a:pt x="367" y="532"/>
                  </a:cubicBezTo>
                  <a:cubicBezTo>
                    <a:pt x="356" y="532"/>
                    <a:pt x="354" y="515"/>
                    <a:pt x="347" y="511"/>
                  </a:cubicBezTo>
                  <a:cubicBezTo>
                    <a:pt x="340" y="508"/>
                    <a:pt x="332" y="512"/>
                    <a:pt x="321" y="508"/>
                  </a:cubicBezTo>
                  <a:cubicBezTo>
                    <a:pt x="332" y="501"/>
                    <a:pt x="333" y="491"/>
                    <a:pt x="340" y="485"/>
                  </a:cubicBezTo>
                  <a:cubicBezTo>
                    <a:pt x="333" y="484"/>
                    <a:pt x="331" y="481"/>
                    <a:pt x="321" y="481"/>
                  </a:cubicBezTo>
                  <a:cubicBezTo>
                    <a:pt x="331" y="467"/>
                    <a:pt x="356" y="462"/>
                    <a:pt x="356" y="450"/>
                  </a:cubicBezTo>
                  <a:cubicBezTo>
                    <a:pt x="356" y="434"/>
                    <a:pt x="330" y="434"/>
                    <a:pt x="320" y="429"/>
                  </a:cubicBezTo>
                  <a:cubicBezTo>
                    <a:pt x="320" y="454"/>
                    <a:pt x="301" y="464"/>
                    <a:pt x="285" y="468"/>
                  </a:cubicBezTo>
                  <a:cubicBezTo>
                    <a:pt x="270" y="472"/>
                    <a:pt x="263" y="485"/>
                    <a:pt x="258" y="490"/>
                  </a:cubicBezTo>
                  <a:cubicBezTo>
                    <a:pt x="258" y="482"/>
                    <a:pt x="255" y="481"/>
                    <a:pt x="253" y="473"/>
                  </a:cubicBezTo>
                  <a:cubicBezTo>
                    <a:pt x="248" y="479"/>
                    <a:pt x="238" y="483"/>
                    <a:pt x="231" y="493"/>
                  </a:cubicBezTo>
                  <a:cubicBezTo>
                    <a:pt x="233" y="486"/>
                    <a:pt x="227" y="480"/>
                    <a:pt x="223" y="480"/>
                  </a:cubicBezTo>
                  <a:cubicBezTo>
                    <a:pt x="213" y="480"/>
                    <a:pt x="195" y="494"/>
                    <a:pt x="195" y="499"/>
                  </a:cubicBezTo>
                  <a:cubicBezTo>
                    <a:pt x="195" y="501"/>
                    <a:pt x="201" y="502"/>
                    <a:pt x="204" y="502"/>
                  </a:cubicBezTo>
                  <a:cubicBezTo>
                    <a:pt x="206" y="499"/>
                    <a:pt x="211" y="494"/>
                    <a:pt x="220" y="494"/>
                  </a:cubicBezTo>
                  <a:cubicBezTo>
                    <a:pt x="228" y="494"/>
                    <a:pt x="231" y="497"/>
                    <a:pt x="232" y="499"/>
                  </a:cubicBezTo>
                  <a:cubicBezTo>
                    <a:pt x="243" y="497"/>
                    <a:pt x="247" y="507"/>
                    <a:pt x="247" y="507"/>
                  </a:cubicBezTo>
                  <a:cubicBezTo>
                    <a:pt x="247" y="507"/>
                    <a:pt x="240" y="504"/>
                    <a:pt x="240" y="510"/>
                  </a:cubicBezTo>
                  <a:cubicBezTo>
                    <a:pt x="246" y="511"/>
                    <a:pt x="247" y="516"/>
                    <a:pt x="247" y="516"/>
                  </a:cubicBezTo>
                  <a:cubicBezTo>
                    <a:pt x="247" y="516"/>
                    <a:pt x="259" y="515"/>
                    <a:pt x="259" y="527"/>
                  </a:cubicBezTo>
                  <a:cubicBezTo>
                    <a:pt x="255" y="523"/>
                    <a:pt x="251" y="523"/>
                    <a:pt x="249" y="525"/>
                  </a:cubicBezTo>
                  <a:cubicBezTo>
                    <a:pt x="248" y="530"/>
                    <a:pt x="243" y="532"/>
                    <a:pt x="243" y="532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0" y="532"/>
                    <a:pt x="140" y="528"/>
                    <a:pt x="140" y="516"/>
                  </a:cubicBezTo>
                  <a:cubicBezTo>
                    <a:pt x="140" y="503"/>
                    <a:pt x="154" y="498"/>
                    <a:pt x="159" y="491"/>
                  </a:cubicBezTo>
                  <a:cubicBezTo>
                    <a:pt x="159" y="491"/>
                    <a:pt x="146" y="484"/>
                    <a:pt x="136" y="486"/>
                  </a:cubicBezTo>
                  <a:cubicBezTo>
                    <a:pt x="141" y="476"/>
                    <a:pt x="164" y="473"/>
                    <a:pt x="177" y="465"/>
                  </a:cubicBezTo>
                  <a:cubicBezTo>
                    <a:pt x="172" y="462"/>
                    <a:pt x="163" y="459"/>
                    <a:pt x="156" y="458"/>
                  </a:cubicBezTo>
                  <a:cubicBezTo>
                    <a:pt x="168" y="453"/>
                    <a:pt x="175" y="442"/>
                    <a:pt x="196" y="440"/>
                  </a:cubicBezTo>
                  <a:cubicBezTo>
                    <a:pt x="205" y="439"/>
                    <a:pt x="217" y="431"/>
                    <a:pt x="222" y="421"/>
                  </a:cubicBezTo>
                  <a:cubicBezTo>
                    <a:pt x="226" y="411"/>
                    <a:pt x="235" y="376"/>
                    <a:pt x="235" y="376"/>
                  </a:cubicBezTo>
                  <a:cubicBezTo>
                    <a:pt x="235" y="376"/>
                    <a:pt x="159" y="412"/>
                    <a:pt x="107" y="412"/>
                  </a:cubicBezTo>
                  <a:cubicBezTo>
                    <a:pt x="27" y="412"/>
                    <a:pt x="2" y="358"/>
                    <a:pt x="1" y="314"/>
                  </a:cubicBezTo>
                  <a:cubicBezTo>
                    <a:pt x="0" y="231"/>
                    <a:pt x="77" y="202"/>
                    <a:pt x="110" y="181"/>
                  </a:cubicBezTo>
                  <a:cubicBezTo>
                    <a:pt x="79" y="157"/>
                    <a:pt x="57" y="130"/>
                    <a:pt x="57" y="92"/>
                  </a:cubicBezTo>
                  <a:cubicBezTo>
                    <a:pt x="57" y="27"/>
                    <a:pt x="124" y="0"/>
                    <a:pt x="174" y="0"/>
                  </a:cubicBezTo>
                  <a:cubicBezTo>
                    <a:pt x="223" y="0"/>
                    <a:pt x="280" y="26"/>
                    <a:pt x="280" y="87"/>
                  </a:cubicBezTo>
                  <a:cubicBezTo>
                    <a:pt x="280" y="148"/>
                    <a:pt x="190" y="185"/>
                    <a:pt x="190" y="185"/>
                  </a:cubicBezTo>
                  <a:cubicBezTo>
                    <a:pt x="190" y="185"/>
                    <a:pt x="200" y="193"/>
                    <a:pt x="212" y="199"/>
                  </a:cubicBezTo>
                  <a:cubicBezTo>
                    <a:pt x="254" y="192"/>
                    <a:pt x="277" y="232"/>
                    <a:pt x="300" y="249"/>
                  </a:cubicBezTo>
                  <a:cubicBezTo>
                    <a:pt x="288" y="247"/>
                    <a:pt x="279" y="249"/>
                    <a:pt x="279" y="249"/>
                  </a:cubicBezTo>
                  <a:cubicBezTo>
                    <a:pt x="293" y="261"/>
                    <a:pt x="303" y="279"/>
                    <a:pt x="309" y="286"/>
                  </a:cubicBezTo>
                  <a:cubicBezTo>
                    <a:pt x="292" y="277"/>
                    <a:pt x="261" y="274"/>
                    <a:pt x="261" y="274"/>
                  </a:cubicBezTo>
                  <a:cubicBezTo>
                    <a:pt x="261" y="274"/>
                    <a:pt x="265" y="282"/>
                    <a:pt x="267" y="303"/>
                  </a:cubicBezTo>
                  <a:cubicBezTo>
                    <a:pt x="243" y="270"/>
                    <a:pt x="182" y="275"/>
                    <a:pt x="186" y="226"/>
                  </a:cubicBezTo>
                  <a:cubicBezTo>
                    <a:pt x="166" y="214"/>
                    <a:pt x="151" y="207"/>
                    <a:pt x="151" y="207"/>
                  </a:cubicBezTo>
                  <a:cubicBezTo>
                    <a:pt x="151" y="207"/>
                    <a:pt x="83" y="234"/>
                    <a:pt x="83" y="293"/>
                  </a:cubicBezTo>
                  <a:cubicBezTo>
                    <a:pt x="83" y="346"/>
                    <a:pt x="129" y="367"/>
                    <a:pt x="163" y="367"/>
                  </a:cubicBezTo>
                  <a:cubicBezTo>
                    <a:pt x="197" y="367"/>
                    <a:pt x="215" y="352"/>
                    <a:pt x="227" y="345"/>
                  </a:cubicBezTo>
                  <a:cubicBezTo>
                    <a:pt x="238" y="338"/>
                    <a:pt x="270" y="317"/>
                    <a:pt x="316" y="317"/>
                  </a:cubicBezTo>
                  <a:cubicBezTo>
                    <a:pt x="356" y="317"/>
                    <a:pt x="370" y="312"/>
                    <a:pt x="370" y="300"/>
                  </a:cubicBezTo>
                  <a:cubicBezTo>
                    <a:pt x="370" y="294"/>
                    <a:pt x="365" y="291"/>
                    <a:pt x="357" y="291"/>
                  </a:cubicBezTo>
                  <a:cubicBezTo>
                    <a:pt x="349" y="291"/>
                    <a:pt x="341" y="297"/>
                    <a:pt x="328" y="295"/>
                  </a:cubicBezTo>
                  <a:cubicBezTo>
                    <a:pt x="344" y="287"/>
                    <a:pt x="339" y="277"/>
                    <a:pt x="347" y="267"/>
                  </a:cubicBezTo>
                  <a:cubicBezTo>
                    <a:pt x="344" y="261"/>
                    <a:pt x="323" y="268"/>
                    <a:pt x="323" y="268"/>
                  </a:cubicBezTo>
                  <a:cubicBezTo>
                    <a:pt x="323" y="268"/>
                    <a:pt x="332" y="241"/>
                    <a:pt x="343" y="228"/>
                  </a:cubicBezTo>
                  <a:cubicBezTo>
                    <a:pt x="331" y="232"/>
                    <a:pt x="322" y="229"/>
                    <a:pt x="314" y="231"/>
                  </a:cubicBezTo>
                  <a:cubicBezTo>
                    <a:pt x="326" y="220"/>
                    <a:pt x="329" y="194"/>
                    <a:pt x="347" y="187"/>
                  </a:cubicBezTo>
                  <a:cubicBezTo>
                    <a:pt x="329" y="190"/>
                    <a:pt x="330" y="186"/>
                    <a:pt x="316" y="189"/>
                  </a:cubicBezTo>
                  <a:cubicBezTo>
                    <a:pt x="329" y="181"/>
                    <a:pt x="340" y="149"/>
                    <a:pt x="366" y="148"/>
                  </a:cubicBezTo>
                  <a:cubicBezTo>
                    <a:pt x="363" y="143"/>
                    <a:pt x="341" y="143"/>
                    <a:pt x="334" y="136"/>
                  </a:cubicBezTo>
                  <a:cubicBezTo>
                    <a:pt x="351" y="134"/>
                    <a:pt x="366" y="117"/>
                    <a:pt x="394" y="120"/>
                  </a:cubicBezTo>
                  <a:cubicBezTo>
                    <a:pt x="379" y="111"/>
                    <a:pt x="379" y="101"/>
                    <a:pt x="373" y="93"/>
                  </a:cubicBezTo>
                  <a:cubicBezTo>
                    <a:pt x="392" y="103"/>
                    <a:pt x="422" y="98"/>
                    <a:pt x="434" y="109"/>
                  </a:cubicBezTo>
                  <a:cubicBezTo>
                    <a:pt x="447" y="87"/>
                    <a:pt x="470" y="97"/>
                    <a:pt x="487" y="96"/>
                  </a:cubicBezTo>
                  <a:cubicBezTo>
                    <a:pt x="480" y="104"/>
                    <a:pt x="470" y="105"/>
                    <a:pt x="470" y="111"/>
                  </a:cubicBezTo>
                  <a:cubicBezTo>
                    <a:pt x="470" y="120"/>
                    <a:pt x="506" y="124"/>
                    <a:pt x="504" y="133"/>
                  </a:cubicBezTo>
                  <a:cubicBezTo>
                    <a:pt x="514" y="134"/>
                    <a:pt x="527" y="139"/>
                    <a:pt x="535" y="142"/>
                  </a:cubicBezTo>
                  <a:cubicBezTo>
                    <a:pt x="551" y="144"/>
                    <a:pt x="545" y="156"/>
                    <a:pt x="542" y="158"/>
                  </a:cubicBezTo>
                  <a:cubicBezTo>
                    <a:pt x="546" y="166"/>
                    <a:pt x="538" y="176"/>
                    <a:pt x="529" y="182"/>
                  </a:cubicBezTo>
                  <a:cubicBezTo>
                    <a:pt x="528" y="188"/>
                    <a:pt x="519" y="190"/>
                    <a:pt x="519" y="190"/>
                  </a:cubicBezTo>
                  <a:cubicBezTo>
                    <a:pt x="519" y="190"/>
                    <a:pt x="521" y="184"/>
                    <a:pt x="519" y="183"/>
                  </a:cubicBezTo>
                  <a:cubicBezTo>
                    <a:pt x="503" y="183"/>
                    <a:pt x="486" y="171"/>
                    <a:pt x="484" y="183"/>
                  </a:cubicBezTo>
                  <a:cubicBezTo>
                    <a:pt x="484" y="185"/>
                    <a:pt x="484" y="186"/>
                    <a:pt x="484" y="188"/>
                  </a:cubicBezTo>
                  <a:cubicBezTo>
                    <a:pt x="485" y="188"/>
                    <a:pt x="488" y="187"/>
                    <a:pt x="491" y="187"/>
                  </a:cubicBezTo>
                  <a:cubicBezTo>
                    <a:pt x="501" y="187"/>
                    <a:pt x="521" y="195"/>
                    <a:pt x="536" y="195"/>
                  </a:cubicBezTo>
                  <a:cubicBezTo>
                    <a:pt x="559" y="194"/>
                    <a:pt x="557" y="163"/>
                    <a:pt x="580" y="164"/>
                  </a:cubicBezTo>
                  <a:cubicBezTo>
                    <a:pt x="561" y="173"/>
                    <a:pt x="581" y="203"/>
                    <a:pt x="548" y="206"/>
                  </a:cubicBezTo>
                  <a:cubicBezTo>
                    <a:pt x="531" y="207"/>
                    <a:pt x="506" y="193"/>
                    <a:pt x="492" y="193"/>
                  </a:cubicBezTo>
                  <a:cubicBezTo>
                    <a:pt x="489" y="193"/>
                    <a:pt x="487" y="194"/>
                    <a:pt x="486" y="194"/>
                  </a:cubicBezTo>
                  <a:cubicBezTo>
                    <a:pt x="491" y="207"/>
                    <a:pt x="511" y="212"/>
                    <a:pt x="516" y="201"/>
                  </a:cubicBezTo>
                  <a:cubicBezTo>
                    <a:pt x="519" y="203"/>
                    <a:pt x="518" y="207"/>
                    <a:pt x="518" y="207"/>
                  </a:cubicBezTo>
                  <a:cubicBezTo>
                    <a:pt x="522" y="208"/>
                    <a:pt x="527" y="208"/>
                    <a:pt x="527" y="216"/>
                  </a:cubicBezTo>
                  <a:cubicBezTo>
                    <a:pt x="527" y="224"/>
                    <a:pt x="521" y="228"/>
                    <a:pt x="521" y="228"/>
                  </a:cubicBezTo>
                  <a:cubicBezTo>
                    <a:pt x="521" y="232"/>
                    <a:pt x="514" y="239"/>
                    <a:pt x="509" y="239"/>
                  </a:cubicBezTo>
                  <a:cubicBezTo>
                    <a:pt x="512" y="234"/>
                    <a:pt x="512" y="224"/>
                    <a:pt x="492" y="224"/>
                  </a:cubicBezTo>
                  <a:cubicBezTo>
                    <a:pt x="471" y="224"/>
                    <a:pt x="477" y="243"/>
                    <a:pt x="486" y="246"/>
                  </a:cubicBezTo>
                  <a:cubicBezTo>
                    <a:pt x="515" y="255"/>
                    <a:pt x="517" y="267"/>
                    <a:pt x="530" y="273"/>
                  </a:cubicBezTo>
                  <a:cubicBezTo>
                    <a:pt x="530" y="277"/>
                    <a:pt x="515" y="273"/>
                    <a:pt x="515" y="276"/>
                  </a:cubicBezTo>
                  <a:cubicBezTo>
                    <a:pt x="515" y="279"/>
                    <a:pt x="520" y="281"/>
                    <a:pt x="528" y="281"/>
                  </a:cubicBezTo>
                  <a:cubicBezTo>
                    <a:pt x="540" y="281"/>
                    <a:pt x="563" y="265"/>
                    <a:pt x="563" y="238"/>
                  </a:cubicBezTo>
                  <a:cubicBezTo>
                    <a:pt x="557" y="226"/>
                    <a:pt x="567" y="207"/>
                    <a:pt x="585" y="210"/>
                  </a:cubicBezTo>
                  <a:cubicBezTo>
                    <a:pt x="590" y="196"/>
                    <a:pt x="602" y="199"/>
                    <a:pt x="602" y="199"/>
                  </a:cubicBezTo>
                  <a:cubicBezTo>
                    <a:pt x="602" y="199"/>
                    <a:pt x="595" y="204"/>
                    <a:pt x="596" y="211"/>
                  </a:cubicBezTo>
                  <a:cubicBezTo>
                    <a:pt x="612" y="209"/>
                    <a:pt x="616" y="220"/>
                    <a:pt x="616" y="220"/>
                  </a:cubicBezTo>
                  <a:cubicBezTo>
                    <a:pt x="616" y="220"/>
                    <a:pt x="632" y="220"/>
                    <a:pt x="632" y="231"/>
                  </a:cubicBezTo>
                  <a:cubicBezTo>
                    <a:pt x="629" y="228"/>
                    <a:pt x="621" y="228"/>
                    <a:pt x="619" y="230"/>
                  </a:cubicBezTo>
                  <a:cubicBezTo>
                    <a:pt x="619" y="234"/>
                    <a:pt x="618" y="238"/>
                    <a:pt x="616" y="239"/>
                  </a:cubicBezTo>
                  <a:cubicBezTo>
                    <a:pt x="618" y="242"/>
                    <a:pt x="618" y="245"/>
                    <a:pt x="618" y="249"/>
                  </a:cubicBezTo>
                  <a:cubicBezTo>
                    <a:pt x="629" y="256"/>
                    <a:pt x="620" y="268"/>
                    <a:pt x="620" y="268"/>
                  </a:cubicBezTo>
                  <a:cubicBezTo>
                    <a:pt x="620" y="268"/>
                    <a:pt x="619" y="259"/>
                    <a:pt x="614" y="260"/>
                  </a:cubicBezTo>
                  <a:cubicBezTo>
                    <a:pt x="613" y="264"/>
                    <a:pt x="605" y="269"/>
                    <a:pt x="599" y="268"/>
                  </a:cubicBezTo>
                  <a:cubicBezTo>
                    <a:pt x="595" y="279"/>
                    <a:pt x="587" y="285"/>
                    <a:pt x="582" y="292"/>
                  </a:cubicBezTo>
                  <a:cubicBezTo>
                    <a:pt x="591" y="295"/>
                    <a:pt x="590" y="297"/>
                    <a:pt x="598" y="300"/>
                  </a:cubicBezTo>
                  <a:cubicBezTo>
                    <a:pt x="590" y="306"/>
                    <a:pt x="573" y="309"/>
                    <a:pt x="573" y="309"/>
                  </a:cubicBezTo>
                  <a:cubicBezTo>
                    <a:pt x="573" y="309"/>
                    <a:pt x="576" y="313"/>
                    <a:pt x="584" y="316"/>
                  </a:cubicBezTo>
                  <a:cubicBezTo>
                    <a:pt x="574" y="326"/>
                    <a:pt x="552" y="322"/>
                    <a:pt x="552" y="322"/>
                  </a:cubicBezTo>
                  <a:cubicBezTo>
                    <a:pt x="552" y="322"/>
                    <a:pt x="553" y="326"/>
                    <a:pt x="561" y="333"/>
                  </a:cubicBezTo>
                  <a:cubicBezTo>
                    <a:pt x="547" y="335"/>
                    <a:pt x="526" y="330"/>
                    <a:pt x="515" y="330"/>
                  </a:cubicBezTo>
                  <a:cubicBezTo>
                    <a:pt x="499" y="330"/>
                    <a:pt x="499" y="347"/>
                    <a:pt x="514" y="347"/>
                  </a:cubicBezTo>
                  <a:cubicBezTo>
                    <a:pt x="534" y="347"/>
                    <a:pt x="567" y="334"/>
                    <a:pt x="583" y="334"/>
                  </a:cubicBezTo>
                  <a:cubicBezTo>
                    <a:pt x="592" y="334"/>
                    <a:pt x="597" y="335"/>
                    <a:pt x="602" y="338"/>
                  </a:cubicBezTo>
                  <a:cubicBezTo>
                    <a:pt x="616" y="337"/>
                    <a:pt x="620" y="346"/>
                    <a:pt x="621" y="351"/>
                  </a:cubicBezTo>
                  <a:cubicBezTo>
                    <a:pt x="634" y="360"/>
                    <a:pt x="627" y="370"/>
                    <a:pt x="627" y="370"/>
                  </a:cubicBezTo>
                  <a:close/>
                  <a:moveTo>
                    <a:pt x="120" y="86"/>
                  </a:moveTo>
                  <a:cubicBezTo>
                    <a:pt x="120" y="130"/>
                    <a:pt x="156" y="157"/>
                    <a:pt x="156" y="157"/>
                  </a:cubicBezTo>
                  <a:cubicBezTo>
                    <a:pt x="156" y="157"/>
                    <a:pt x="209" y="130"/>
                    <a:pt x="215" y="86"/>
                  </a:cubicBezTo>
                  <a:cubicBezTo>
                    <a:pt x="220" y="44"/>
                    <a:pt x="187" y="34"/>
                    <a:pt x="171" y="34"/>
                  </a:cubicBezTo>
                  <a:cubicBezTo>
                    <a:pt x="138" y="35"/>
                    <a:pt x="120" y="58"/>
                    <a:pt x="120" y="86"/>
                  </a:cubicBezTo>
                  <a:close/>
                  <a:moveTo>
                    <a:pt x="488" y="150"/>
                  </a:moveTo>
                  <a:cubicBezTo>
                    <a:pt x="493" y="148"/>
                    <a:pt x="486" y="146"/>
                    <a:pt x="489" y="141"/>
                  </a:cubicBezTo>
                  <a:cubicBezTo>
                    <a:pt x="492" y="137"/>
                    <a:pt x="497" y="137"/>
                    <a:pt x="497" y="135"/>
                  </a:cubicBezTo>
                  <a:cubicBezTo>
                    <a:pt x="488" y="133"/>
                    <a:pt x="476" y="135"/>
                    <a:pt x="465" y="143"/>
                  </a:cubicBezTo>
                  <a:cubicBezTo>
                    <a:pt x="476" y="146"/>
                    <a:pt x="483" y="152"/>
                    <a:pt x="488" y="150"/>
                  </a:cubicBezTo>
                  <a:close/>
                  <a:moveTo>
                    <a:pt x="528" y="148"/>
                  </a:moveTo>
                  <a:cubicBezTo>
                    <a:pt x="526" y="148"/>
                    <a:pt x="525" y="150"/>
                    <a:pt x="525" y="152"/>
                  </a:cubicBezTo>
                  <a:cubicBezTo>
                    <a:pt x="525" y="158"/>
                    <a:pt x="537" y="160"/>
                    <a:pt x="537" y="157"/>
                  </a:cubicBezTo>
                  <a:cubicBezTo>
                    <a:pt x="537" y="156"/>
                    <a:pt x="535" y="155"/>
                    <a:pt x="532" y="152"/>
                  </a:cubicBezTo>
                  <a:cubicBezTo>
                    <a:pt x="530" y="150"/>
                    <a:pt x="530" y="148"/>
                    <a:pt x="528" y="14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27"/>
            <p:cNvSpPr>
              <a:spLocks noChangeAspect="1"/>
            </p:cNvSpPr>
            <p:nvPr/>
          </p:nvSpPr>
          <p:spPr bwMode="auto">
            <a:xfrm>
              <a:off x="1612" y="1305"/>
              <a:ext cx="761" cy="966"/>
            </a:xfrm>
            <a:custGeom>
              <a:avLst/>
              <a:gdLst>
                <a:gd name="T0" fmla="*/ 2147483646 w 322"/>
                <a:gd name="T1" fmla="*/ 2147483646 h 409"/>
                <a:gd name="T2" fmla="*/ 2147483646 w 322"/>
                <a:gd name="T3" fmla="*/ 2147483646 h 409"/>
                <a:gd name="T4" fmla="*/ 2147483646 w 322"/>
                <a:gd name="T5" fmla="*/ 2147483646 h 409"/>
                <a:gd name="T6" fmla="*/ 2147483646 w 322"/>
                <a:gd name="T7" fmla="*/ 2147483646 h 409"/>
                <a:gd name="T8" fmla="*/ 2147483646 w 322"/>
                <a:gd name="T9" fmla="*/ 2147483646 h 409"/>
                <a:gd name="T10" fmla="*/ 2147483646 w 322"/>
                <a:gd name="T11" fmla="*/ 2147483646 h 409"/>
                <a:gd name="T12" fmla="*/ 2147483646 w 322"/>
                <a:gd name="T13" fmla="*/ 2147483646 h 409"/>
                <a:gd name="T14" fmla="*/ 0 w 322"/>
                <a:gd name="T15" fmla="*/ 2147483646 h 409"/>
                <a:gd name="T16" fmla="*/ 2147483646 w 322"/>
                <a:gd name="T17" fmla="*/ 0 h 409"/>
                <a:gd name="T18" fmla="*/ 2147483646 w 322"/>
                <a:gd name="T19" fmla="*/ 2147483646 h 409"/>
                <a:gd name="T20" fmla="*/ 2147483646 w 322"/>
                <a:gd name="T21" fmla="*/ 2147483646 h 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409">
                  <a:moveTo>
                    <a:pt x="279" y="113"/>
                  </a:moveTo>
                  <a:cubicBezTo>
                    <a:pt x="241" y="76"/>
                    <a:pt x="224" y="67"/>
                    <a:pt x="189" y="67"/>
                  </a:cubicBezTo>
                  <a:cubicBezTo>
                    <a:pt x="126" y="67"/>
                    <a:pt x="84" y="116"/>
                    <a:pt x="84" y="207"/>
                  </a:cubicBezTo>
                  <a:cubicBezTo>
                    <a:pt x="84" y="294"/>
                    <a:pt x="124" y="341"/>
                    <a:pt x="183" y="341"/>
                  </a:cubicBezTo>
                  <a:cubicBezTo>
                    <a:pt x="216" y="341"/>
                    <a:pt x="241" y="328"/>
                    <a:pt x="274" y="294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278" y="389"/>
                    <a:pt x="235" y="409"/>
                    <a:pt x="173" y="409"/>
                  </a:cubicBezTo>
                  <a:cubicBezTo>
                    <a:pt x="66" y="409"/>
                    <a:pt x="0" y="338"/>
                    <a:pt x="0" y="205"/>
                  </a:cubicBezTo>
                  <a:cubicBezTo>
                    <a:pt x="0" y="75"/>
                    <a:pt x="74" y="0"/>
                    <a:pt x="187" y="0"/>
                  </a:cubicBezTo>
                  <a:cubicBezTo>
                    <a:pt x="247" y="0"/>
                    <a:pt x="282" y="17"/>
                    <a:pt x="322" y="63"/>
                  </a:cubicBezTo>
                  <a:lnTo>
                    <a:pt x="279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28"/>
            <p:cNvSpPr>
              <a:spLocks noChangeAspect="1" noEditPoints="1"/>
            </p:cNvSpPr>
            <p:nvPr/>
          </p:nvSpPr>
          <p:spPr bwMode="auto">
            <a:xfrm>
              <a:off x="2470" y="1305"/>
              <a:ext cx="179" cy="947"/>
            </a:xfrm>
            <a:custGeom>
              <a:avLst/>
              <a:gdLst>
                <a:gd name="T0" fmla="*/ 0 w 179"/>
                <a:gd name="T1" fmla="*/ 163 h 947"/>
                <a:gd name="T2" fmla="*/ 0 w 179"/>
                <a:gd name="T3" fmla="*/ 0 h 947"/>
                <a:gd name="T4" fmla="*/ 179 w 179"/>
                <a:gd name="T5" fmla="*/ 0 h 947"/>
                <a:gd name="T6" fmla="*/ 179 w 179"/>
                <a:gd name="T7" fmla="*/ 163 h 947"/>
                <a:gd name="T8" fmla="*/ 0 w 179"/>
                <a:gd name="T9" fmla="*/ 163 h 947"/>
                <a:gd name="T10" fmla="*/ 2 w 179"/>
                <a:gd name="T11" fmla="*/ 947 h 947"/>
                <a:gd name="T12" fmla="*/ 2 w 179"/>
                <a:gd name="T13" fmla="*/ 227 h 947"/>
                <a:gd name="T14" fmla="*/ 175 w 179"/>
                <a:gd name="T15" fmla="*/ 227 h 947"/>
                <a:gd name="T16" fmla="*/ 175 w 179"/>
                <a:gd name="T17" fmla="*/ 947 h 947"/>
                <a:gd name="T18" fmla="*/ 2 w 179"/>
                <a:gd name="T19" fmla="*/ 947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947">
                  <a:moveTo>
                    <a:pt x="0" y="163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163"/>
                  </a:lnTo>
                  <a:lnTo>
                    <a:pt x="0" y="163"/>
                  </a:lnTo>
                  <a:close/>
                  <a:moveTo>
                    <a:pt x="2" y="947"/>
                  </a:moveTo>
                  <a:lnTo>
                    <a:pt x="2" y="227"/>
                  </a:lnTo>
                  <a:lnTo>
                    <a:pt x="175" y="227"/>
                  </a:lnTo>
                  <a:lnTo>
                    <a:pt x="175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29"/>
            <p:cNvSpPr>
              <a:spLocks noChangeAspect="1"/>
            </p:cNvSpPr>
            <p:nvPr/>
          </p:nvSpPr>
          <p:spPr bwMode="auto">
            <a:xfrm>
              <a:off x="2720" y="1305"/>
              <a:ext cx="475" cy="961"/>
            </a:xfrm>
            <a:custGeom>
              <a:avLst/>
              <a:gdLst>
                <a:gd name="T0" fmla="*/ 2147483646 w 201"/>
                <a:gd name="T1" fmla="*/ 2147483646 h 407"/>
                <a:gd name="T2" fmla="*/ 2147483646 w 201"/>
                <a:gd name="T3" fmla="*/ 2147483646 h 407"/>
                <a:gd name="T4" fmla="*/ 2147483646 w 201"/>
                <a:gd name="T5" fmla="*/ 2147483646 h 407"/>
                <a:gd name="T6" fmla="*/ 0 w 201"/>
                <a:gd name="T7" fmla="*/ 2147483646 h 407"/>
                <a:gd name="T8" fmla="*/ 0 w 201"/>
                <a:gd name="T9" fmla="*/ 2147483646 h 407"/>
                <a:gd name="T10" fmla="*/ 2147483646 w 201"/>
                <a:gd name="T11" fmla="*/ 2147483646 h 407"/>
                <a:gd name="T12" fmla="*/ 2147483646 w 201"/>
                <a:gd name="T13" fmla="*/ 2147483646 h 407"/>
                <a:gd name="T14" fmla="*/ 2147483646 w 201"/>
                <a:gd name="T15" fmla="*/ 0 h 407"/>
                <a:gd name="T16" fmla="*/ 2147483646 w 201"/>
                <a:gd name="T17" fmla="*/ 2147483646 h 407"/>
                <a:gd name="T18" fmla="*/ 2147483646 w 201"/>
                <a:gd name="T19" fmla="*/ 2147483646 h 407"/>
                <a:gd name="T20" fmla="*/ 2147483646 w 201"/>
                <a:gd name="T21" fmla="*/ 2147483646 h 407"/>
                <a:gd name="T22" fmla="*/ 2147483646 w 201"/>
                <a:gd name="T23" fmla="*/ 2147483646 h 407"/>
                <a:gd name="T24" fmla="*/ 2147483646 w 201"/>
                <a:gd name="T25" fmla="*/ 2147483646 h 407"/>
                <a:gd name="T26" fmla="*/ 2147483646 w 201"/>
                <a:gd name="T27" fmla="*/ 2147483646 h 407"/>
                <a:gd name="T28" fmla="*/ 2147483646 w 201"/>
                <a:gd name="T29" fmla="*/ 2147483646 h 407"/>
                <a:gd name="T30" fmla="*/ 2147483646 w 201"/>
                <a:gd name="T31" fmla="*/ 2147483646 h 407"/>
                <a:gd name="T32" fmla="*/ 2147483646 w 201"/>
                <a:gd name="T33" fmla="*/ 2147483646 h 407"/>
                <a:gd name="T34" fmla="*/ 2147483646 w 201"/>
                <a:gd name="T35" fmla="*/ 2147483646 h 4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407">
                  <a:moveTo>
                    <a:pt x="120" y="407"/>
                  </a:moveTo>
                  <a:cubicBezTo>
                    <a:pt x="64" y="407"/>
                    <a:pt x="39" y="382"/>
                    <a:pt x="39" y="327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4" y="316"/>
                    <a:pt x="114" y="321"/>
                    <a:pt x="115" y="327"/>
                  </a:cubicBezTo>
                  <a:cubicBezTo>
                    <a:pt x="118" y="338"/>
                    <a:pt x="128" y="345"/>
                    <a:pt x="140" y="345"/>
                  </a:cubicBezTo>
                  <a:cubicBezTo>
                    <a:pt x="152" y="345"/>
                    <a:pt x="160" y="342"/>
                    <a:pt x="183" y="326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173" y="399"/>
                    <a:pt x="152" y="407"/>
                    <a:pt x="120" y="4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30"/>
            <p:cNvSpPr>
              <a:spLocks noChangeAspect="1"/>
            </p:cNvSpPr>
            <p:nvPr/>
          </p:nvSpPr>
          <p:spPr bwMode="auto">
            <a:xfrm>
              <a:off x="3179" y="1532"/>
              <a:ext cx="708" cy="1022"/>
            </a:xfrm>
            <a:custGeom>
              <a:avLst/>
              <a:gdLst>
                <a:gd name="T0" fmla="*/ 2147483646 w 300"/>
                <a:gd name="T1" fmla="*/ 2147483646 h 433"/>
                <a:gd name="T2" fmla="*/ 2147483646 w 300"/>
                <a:gd name="T3" fmla="*/ 2147483646 h 433"/>
                <a:gd name="T4" fmla="*/ 2147483646 w 300"/>
                <a:gd name="T5" fmla="*/ 2147483646 h 433"/>
                <a:gd name="T6" fmla="*/ 0 w 300"/>
                <a:gd name="T7" fmla="*/ 0 h 433"/>
                <a:gd name="T8" fmla="*/ 2147483646 w 300"/>
                <a:gd name="T9" fmla="*/ 0 h 433"/>
                <a:gd name="T10" fmla="*/ 2147483646 w 300"/>
                <a:gd name="T11" fmla="*/ 2147483646 h 433"/>
                <a:gd name="T12" fmla="*/ 2147483646 w 300"/>
                <a:gd name="T13" fmla="*/ 2147483646 h 433"/>
                <a:gd name="T14" fmla="*/ 2147483646 w 300"/>
                <a:gd name="T15" fmla="*/ 2147483646 h 433"/>
                <a:gd name="T16" fmla="*/ 2147483646 w 300"/>
                <a:gd name="T17" fmla="*/ 0 h 433"/>
                <a:gd name="T18" fmla="*/ 2147483646 w 300"/>
                <a:gd name="T19" fmla="*/ 0 h 433"/>
                <a:gd name="T20" fmla="*/ 2147483646 w 300"/>
                <a:gd name="T21" fmla="*/ 2147483646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433">
                  <a:moveTo>
                    <a:pt x="118" y="433"/>
                  </a:moveTo>
                  <a:cubicBezTo>
                    <a:pt x="42" y="433"/>
                    <a:pt x="42" y="433"/>
                    <a:pt x="42" y="433"/>
                  </a:cubicBezTo>
                  <a:cubicBezTo>
                    <a:pt x="75" y="365"/>
                    <a:pt x="96" y="314"/>
                    <a:pt x="102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25" y="153"/>
                    <a:pt x="129" y="169"/>
                  </a:cubicBezTo>
                  <a:cubicBezTo>
                    <a:pt x="134" y="186"/>
                    <a:pt x="139" y="210"/>
                    <a:pt x="139" y="210"/>
                  </a:cubicBezTo>
                  <a:cubicBezTo>
                    <a:pt x="144" y="195"/>
                    <a:pt x="144" y="198"/>
                    <a:pt x="151" y="180"/>
                  </a:cubicBezTo>
                  <a:cubicBezTo>
                    <a:pt x="175" y="116"/>
                    <a:pt x="221" y="0"/>
                    <a:pt x="221" y="0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18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31"/>
            <p:cNvSpPr>
              <a:spLocks noChangeAspect="1" noEditPoints="1"/>
            </p:cNvSpPr>
            <p:nvPr/>
          </p:nvSpPr>
          <p:spPr bwMode="auto">
            <a:xfrm>
              <a:off x="3857" y="2647"/>
              <a:ext cx="692" cy="970"/>
            </a:xfrm>
            <a:custGeom>
              <a:avLst/>
              <a:gdLst>
                <a:gd name="T0" fmla="*/ 2147483646 w 293"/>
                <a:gd name="T1" fmla="*/ 2147483646 h 411"/>
                <a:gd name="T2" fmla="*/ 2147483646 w 293"/>
                <a:gd name="T3" fmla="*/ 2147483646 h 411"/>
                <a:gd name="T4" fmla="*/ 2147483646 w 293"/>
                <a:gd name="T5" fmla="*/ 2147483646 h 411"/>
                <a:gd name="T6" fmla="*/ 0 w 293"/>
                <a:gd name="T7" fmla="*/ 2147483646 h 411"/>
                <a:gd name="T8" fmla="*/ 2147483646 w 293"/>
                <a:gd name="T9" fmla="*/ 2147483646 h 411"/>
                <a:gd name="T10" fmla="*/ 2147483646 w 293"/>
                <a:gd name="T11" fmla="*/ 2147483646 h 411"/>
                <a:gd name="T12" fmla="*/ 2147483646 w 293"/>
                <a:gd name="T13" fmla="*/ 2147483646 h 411"/>
                <a:gd name="T14" fmla="*/ 2147483646 w 293"/>
                <a:gd name="T15" fmla="*/ 0 h 411"/>
                <a:gd name="T16" fmla="*/ 2147483646 w 293"/>
                <a:gd name="T17" fmla="*/ 0 h 411"/>
                <a:gd name="T18" fmla="*/ 2147483646 w 293"/>
                <a:gd name="T19" fmla="*/ 2147483646 h 411"/>
                <a:gd name="T20" fmla="*/ 2147483646 w 293"/>
                <a:gd name="T21" fmla="*/ 2147483646 h 411"/>
                <a:gd name="T22" fmla="*/ 2147483646 w 293"/>
                <a:gd name="T23" fmla="*/ 2147483646 h 411"/>
                <a:gd name="T24" fmla="*/ 2147483646 w 293"/>
                <a:gd name="T25" fmla="*/ 2147483646 h 411"/>
                <a:gd name="T26" fmla="*/ 2147483646 w 293"/>
                <a:gd name="T27" fmla="*/ 2147483646 h 411"/>
                <a:gd name="T28" fmla="*/ 2147483646 w 293"/>
                <a:gd name="T29" fmla="*/ 2147483646 h 411"/>
                <a:gd name="T30" fmla="*/ 2147483646 w 293"/>
                <a:gd name="T31" fmla="*/ 2147483646 h 411"/>
                <a:gd name="T32" fmla="*/ 2147483646 w 293"/>
                <a:gd name="T33" fmla="*/ 2147483646 h 411"/>
                <a:gd name="T34" fmla="*/ 2147483646 w 293"/>
                <a:gd name="T35" fmla="*/ 2147483646 h 411"/>
                <a:gd name="T36" fmla="*/ 2147483646 w 293"/>
                <a:gd name="T37" fmla="*/ 2147483646 h 411"/>
                <a:gd name="T38" fmla="*/ 2147483646 w 293"/>
                <a:gd name="T39" fmla="*/ 2147483646 h 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3" h="411">
                  <a:moveTo>
                    <a:pt x="221" y="405"/>
                  </a:moveTo>
                  <a:cubicBezTo>
                    <a:pt x="219" y="388"/>
                    <a:pt x="219" y="384"/>
                    <a:pt x="218" y="354"/>
                  </a:cubicBezTo>
                  <a:cubicBezTo>
                    <a:pt x="188" y="396"/>
                    <a:pt x="160" y="411"/>
                    <a:pt x="115" y="411"/>
                  </a:cubicBezTo>
                  <a:cubicBezTo>
                    <a:pt x="41" y="411"/>
                    <a:pt x="0" y="355"/>
                    <a:pt x="0" y="253"/>
                  </a:cubicBezTo>
                  <a:cubicBezTo>
                    <a:pt x="0" y="148"/>
                    <a:pt x="47" y="89"/>
                    <a:pt x="130" y="89"/>
                  </a:cubicBezTo>
                  <a:cubicBezTo>
                    <a:pt x="169" y="89"/>
                    <a:pt x="195" y="100"/>
                    <a:pt x="214" y="126"/>
                  </a:cubicBezTo>
                  <a:cubicBezTo>
                    <a:pt x="213" y="110"/>
                    <a:pt x="213" y="105"/>
                    <a:pt x="213" y="8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9" y="353"/>
                    <a:pt x="289" y="360"/>
                    <a:pt x="290" y="369"/>
                  </a:cubicBezTo>
                  <a:cubicBezTo>
                    <a:pt x="290" y="385"/>
                    <a:pt x="291" y="390"/>
                    <a:pt x="293" y="405"/>
                  </a:cubicBezTo>
                  <a:lnTo>
                    <a:pt x="221" y="405"/>
                  </a:lnTo>
                  <a:close/>
                  <a:moveTo>
                    <a:pt x="211" y="202"/>
                  </a:moveTo>
                  <a:cubicBezTo>
                    <a:pt x="202" y="169"/>
                    <a:pt x="177" y="148"/>
                    <a:pt x="147" y="148"/>
                  </a:cubicBezTo>
                  <a:cubicBezTo>
                    <a:pt x="104" y="148"/>
                    <a:pt x="76" y="184"/>
                    <a:pt x="76" y="249"/>
                  </a:cubicBezTo>
                  <a:cubicBezTo>
                    <a:pt x="76" y="314"/>
                    <a:pt x="98" y="347"/>
                    <a:pt x="133" y="347"/>
                  </a:cubicBezTo>
                  <a:cubicBezTo>
                    <a:pt x="154" y="347"/>
                    <a:pt x="177" y="334"/>
                    <a:pt x="195" y="312"/>
                  </a:cubicBezTo>
                  <a:cubicBezTo>
                    <a:pt x="204" y="300"/>
                    <a:pt x="216" y="275"/>
                    <a:pt x="216" y="241"/>
                  </a:cubicBezTo>
                  <a:cubicBezTo>
                    <a:pt x="216" y="219"/>
                    <a:pt x="215" y="215"/>
                    <a:pt x="211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32"/>
            <p:cNvSpPr>
              <a:spLocks noChangeAspect="1"/>
            </p:cNvSpPr>
            <p:nvPr/>
          </p:nvSpPr>
          <p:spPr bwMode="auto">
            <a:xfrm>
              <a:off x="1612" y="2647"/>
              <a:ext cx="794" cy="977"/>
            </a:xfrm>
            <a:custGeom>
              <a:avLst/>
              <a:gdLst>
                <a:gd name="T0" fmla="*/ 2147483646 w 336"/>
                <a:gd name="T1" fmla="*/ 2147483646 h 414"/>
                <a:gd name="T2" fmla="*/ 2147483646 w 336"/>
                <a:gd name="T3" fmla="*/ 2147483646 h 414"/>
                <a:gd name="T4" fmla="*/ 2147483646 w 336"/>
                <a:gd name="T5" fmla="*/ 2147483646 h 414"/>
                <a:gd name="T6" fmla="*/ 2147483646 w 336"/>
                <a:gd name="T7" fmla="*/ 2147483646 h 414"/>
                <a:gd name="T8" fmla="*/ 2147483646 w 336"/>
                <a:gd name="T9" fmla="*/ 2147483646 h 414"/>
                <a:gd name="T10" fmla="*/ 2147483646 w 336"/>
                <a:gd name="T11" fmla="*/ 2147483646 h 414"/>
                <a:gd name="T12" fmla="*/ 2147483646 w 336"/>
                <a:gd name="T13" fmla="*/ 2147483646 h 414"/>
                <a:gd name="T14" fmla="*/ 2147483646 w 336"/>
                <a:gd name="T15" fmla="*/ 2147483646 h 414"/>
                <a:gd name="T16" fmla="*/ 2147483646 w 336"/>
                <a:gd name="T17" fmla="*/ 2147483646 h 414"/>
                <a:gd name="T18" fmla="*/ 2147483646 w 336"/>
                <a:gd name="T19" fmla="*/ 2147483646 h 414"/>
                <a:gd name="T20" fmla="*/ 0 w 336"/>
                <a:gd name="T21" fmla="*/ 2147483646 h 414"/>
                <a:gd name="T22" fmla="*/ 2147483646 w 336"/>
                <a:gd name="T23" fmla="*/ 0 h 414"/>
                <a:gd name="T24" fmla="*/ 2147483646 w 336"/>
                <a:gd name="T25" fmla="*/ 2147483646 h 414"/>
                <a:gd name="T26" fmla="*/ 2147483646 w 336"/>
                <a:gd name="T27" fmla="*/ 2147483646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6" h="414">
                  <a:moveTo>
                    <a:pt x="293" y="112"/>
                  </a:moveTo>
                  <a:cubicBezTo>
                    <a:pt x="259" y="77"/>
                    <a:pt x="236" y="66"/>
                    <a:pt x="199" y="66"/>
                  </a:cubicBezTo>
                  <a:cubicBezTo>
                    <a:pt x="131" y="66"/>
                    <a:pt x="84" y="116"/>
                    <a:pt x="84" y="206"/>
                  </a:cubicBezTo>
                  <a:cubicBezTo>
                    <a:pt x="84" y="301"/>
                    <a:pt x="128" y="350"/>
                    <a:pt x="198" y="350"/>
                  </a:cubicBezTo>
                  <a:cubicBezTo>
                    <a:pt x="224" y="350"/>
                    <a:pt x="239" y="347"/>
                    <a:pt x="263" y="333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34" y="373"/>
                    <a:pt x="334" y="373"/>
                    <a:pt x="334" y="373"/>
                  </a:cubicBezTo>
                  <a:cubicBezTo>
                    <a:pt x="284" y="402"/>
                    <a:pt x="242" y="414"/>
                    <a:pt x="189" y="414"/>
                  </a:cubicBezTo>
                  <a:cubicBezTo>
                    <a:pt x="73" y="414"/>
                    <a:pt x="0" y="341"/>
                    <a:pt x="0" y="208"/>
                  </a:cubicBezTo>
                  <a:cubicBezTo>
                    <a:pt x="0" y="78"/>
                    <a:pt x="77" y="0"/>
                    <a:pt x="192" y="0"/>
                  </a:cubicBezTo>
                  <a:cubicBezTo>
                    <a:pt x="254" y="0"/>
                    <a:pt x="298" y="20"/>
                    <a:pt x="336" y="64"/>
                  </a:cubicBezTo>
                  <a:lnTo>
                    <a:pt x="293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33"/>
            <p:cNvSpPr>
              <a:spLocks noChangeAspect="1"/>
            </p:cNvSpPr>
            <p:nvPr/>
          </p:nvSpPr>
          <p:spPr bwMode="auto">
            <a:xfrm>
              <a:off x="2522" y="2878"/>
              <a:ext cx="640" cy="744"/>
            </a:xfrm>
            <a:custGeom>
              <a:avLst/>
              <a:gdLst>
                <a:gd name="T0" fmla="*/ 2147483646 w 271"/>
                <a:gd name="T1" fmla="*/ 2147483646 h 315"/>
                <a:gd name="T2" fmla="*/ 2147483646 w 271"/>
                <a:gd name="T3" fmla="*/ 2147483646 h 315"/>
                <a:gd name="T4" fmla="*/ 2147483646 w 271"/>
                <a:gd name="T5" fmla="*/ 2147483646 h 315"/>
                <a:gd name="T6" fmla="*/ 2147483646 w 271"/>
                <a:gd name="T7" fmla="*/ 2147483646 h 315"/>
                <a:gd name="T8" fmla="*/ 0 w 271"/>
                <a:gd name="T9" fmla="*/ 2147483646 h 315"/>
                <a:gd name="T10" fmla="*/ 0 w 271"/>
                <a:gd name="T11" fmla="*/ 0 h 315"/>
                <a:gd name="T12" fmla="*/ 2147483646 w 271"/>
                <a:gd name="T13" fmla="*/ 0 h 315"/>
                <a:gd name="T14" fmla="*/ 2147483646 w 271"/>
                <a:gd name="T15" fmla="*/ 2147483646 h 315"/>
                <a:gd name="T16" fmla="*/ 2147483646 w 271"/>
                <a:gd name="T17" fmla="*/ 2147483646 h 315"/>
                <a:gd name="T18" fmla="*/ 2147483646 w 271"/>
                <a:gd name="T19" fmla="*/ 2147483646 h 315"/>
                <a:gd name="T20" fmla="*/ 2147483646 w 271"/>
                <a:gd name="T21" fmla="*/ 0 h 315"/>
                <a:gd name="T22" fmla="*/ 2147483646 w 271"/>
                <a:gd name="T23" fmla="*/ 0 h 315"/>
                <a:gd name="T24" fmla="*/ 2147483646 w 271"/>
                <a:gd name="T25" fmla="*/ 2147483646 h 315"/>
                <a:gd name="T26" fmla="*/ 2147483646 w 271"/>
                <a:gd name="T27" fmla="*/ 2147483646 h 315"/>
                <a:gd name="T28" fmla="*/ 2147483646 w 271"/>
                <a:gd name="T29" fmla="*/ 2147483646 h 315"/>
                <a:gd name="T30" fmla="*/ 2147483646 w 271"/>
                <a:gd name="T31" fmla="*/ 2147483646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1" h="315">
                  <a:moveTo>
                    <a:pt x="197" y="307"/>
                  </a:moveTo>
                  <a:cubicBezTo>
                    <a:pt x="196" y="295"/>
                    <a:pt x="196" y="294"/>
                    <a:pt x="195" y="277"/>
                  </a:cubicBezTo>
                  <a:cubicBezTo>
                    <a:pt x="195" y="274"/>
                    <a:pt x="195" y="269"/>
                    <a:pt x="195" y="263"/>
                  </a:cubicBezTo>
                  <a:cubicBezTo>
                    <a:pt x="166" y="297"/>
                    <a:pt x="128" y="315"/>
                    <a:pt x="90" y="315"/>
                  </a:cubicBezTo>
                  <a:cubicBezTo>
                    <a:pt x="35" y="315"/>
                    <a:pt x="0" y="279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232"/>
                    <a:pt x="88" y="248"/>
                    <a:pt x="111" y="248"/>
                  </a:cubicBezTo>
                  <a:cubicBezTo>
                    <a:pt x="138" y="249"/>
                    <a:pt x="191" y="210"/>
                    <a:pt x="191" y="155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52"/>
                    <a:pt x="268" y="260"/>
                    <a:pt x="268" y="273"/>
                  </a:cubicBezTo>
                  <a:cubicBezTo>
                    <a:pt x="269" y="291"/>
                    <a:pt x="270" y="294"/>
                    <a:pt x="271" y="307"/>
                  </a:cubicBezTo>
                  <a:lnTo>
                    <a:pt x="197" y="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34"/>
            <p:cNvSpPr>
              <a:spLocks noChangeAspect="1" noEditPoints="1"/>
            </p:cNvSpPr>
            <p:nvPr/>
          </p:nvSpPr>
          <p:spPr bwMode="auto">
            <a:xfrm>
              <a:off x="3271" y="2644"/>
              <a:ext cx="182" cy="959"/>
            </a:xfrm>
            <a:custGeom>
              <a:avLst/>
              <a:gdLst>
                <a:gd name="T0" fmla="*/ 0 w 182"/>
                <a:gd name="T1" fmla="*/ 165 h 959"/>
                <a:gd name="T2" fmla="*/ 0 w 182"/>
                <a:gd name="T3" fmla="*/ 0 h 959"/>
                <a:gd name="T4" fmla="*/ 182 w 182"/>
                <a:gd name="T5" fmla="*/ 0 h 959"/>
                <a:gd name="T6" fmla="*/ 182 w 182"/>
                <a:gd name="T7" fmla="*/ 165 h 959"/>
                <a:gd name="T8" fmla="*/ 0 w 182"/>
                <a:gd name="T9" fmla="*/ 165 h 959"/>
                <a:gd name="T10" fmla="*/ 2 w 182"/>
                <a:gd name="T11" fmla="*/ 959 h 959"/>
                <a:gd name="T12" fmla="*/ 2 w 182"/>
                <a:gd name="T13" fmla="*/ 234 h 959"/>
                <a:gd name="T14" fmla="*/ 177 w 182"/>
                <a:gd name="T15" fmla="*/ 234 h 959"/>
                <a:gd name="T16" fmla="*/ 177 w 182"/>
                <a:gd name="T17" fmla="*/ 959 h 959"/>
                <a:gd name="T18" fmla="*/ 2 w 182"/>
                <a:gd name="T19" fmla="*/ 959 h 9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959">
                  <a:moveTo>
                    <a:pt x="0" y="165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165"/>
                  </a:lnTo>
                  <a:lnTo>
                    <a:pt x="0" y="165"/>
                  </a:lnTo>
                  <a:close/>
                  <a:moveTo>
                    <a:pt x="2" y="959"/>
                  </a:moveTo>
                  <a:lnTo>
                    <a:pt x="2" y="234"/>
                  </a:lnTo>
                  <a:lnTo>
                    <a:pt x="177" y="234"/>
                  </a:lnTo>
                  <a:lnTo>
                    <a:pt x="177" y="959"/>
                  </a:lnTo>
                  <a:lnTo>
                    <a:pt x="2" y="9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Rectangle 35"/>
            <p:cNvSpPr>
              <a:spLocks noChangeAspect="1" noChangeArrowheads="1"/>
            </p:cNvSpPr>
            <p:nvPr/>
          </p:nvSpPr>
          <p:spPr bwMode="auto">
            <a:xfrm>
              <a:off x="3578" y="2642"/>
              <a:ext cx="176" cy="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/>
            </a:p>
          </p:txBody>
        </p:sp>
        <p:sp>
          <p:nvSpPr>
            <p:cNvPr id="16" name="Freeform 36"/>
            <p:cNvSpPr>
              <a:spLocks noChangeAspect="1"/>
            </p:cNvSpPr>
            <p:nvPr/>
          </p:nvSpPr>
          <p:spPr bwMode="auto">
            <a:xfrm>
              <a:off x="4629" y="2859"/>
              <a:ext cx="565" cy="763"/>
            </a:xfrm>
            <a:custGeom>
              <a:avLst/>
              <a:gdLst>
                <a:gd name="T0" fmla="*/ 2147483646 w 239"/>
                <a:gd name="T1" fmla="*/ 2147483646 h 323"/>
                <a:gd name="T2" fmla="*/ 0 w 239"/>
                <a:gd name="T3" fmla="*/ 2147483646 h 323"/>
                <a:gd name="T4" fmla="*/ 2147483646 w 239"/>
                <a:gd name="T5" fmla="*/ 2147483646 h 323"/>
                <a:gd name="T6" fmla="*/ 2147483646 w 239"/>
                <a:gd name="T7" fmla="*/ 2147483646 h 323"/>
                <a:gd name="T8" fmla="*/ 2147483646 w 239"/>
                <a:gd name="T9" fmla="*/ 2147483646 h 323"/>
                <a:gd name="T10" fmla="*/ 2147483646 w 239"/>
                <a:gd name="T11" fmla="*/ 2147483646 h 323"/>
                <a:gd name="T12" fmla="*/ 2147483646 w 239"/>
                <a:gd name="T13" fmla="*/ 2147483646 h 323"/>
                <a:gd name="T14" fmla="*/ 2147483646 w 239"/>
                <a:gd name="T15" fmla="*/ 2147483646 h 323"/>
                <a:gd name="T16" fmla="*/ 2147483646 w 239"/>
                <a:gd name="T17" fmla="*/ 0 h 323"/>
                <a:gd name="T18" fmla="*/ 2147483646 w 239"/>
                <a:gd name="T19" fmla="*/ 2147483646 h 323"/>
                <a:gd name="T20" fmla="*/ 2147483646 w 239"/>
                <a:gd name="T21" fmla="*/ 2147483646 h 323"/>
                <a:gd name="T22" fmla="*/ 2147483646 w 239"/>
                <a:gd name="T23" fmla="*/ 2147483646 h 323"/>
                <a:gd name="T24" fmla="*/ 2147483646 w 239"/>
                <a:gd name="T25" fmla="*/ 2147483646 h 323"/>
                <a:gd name="T26" fmla="*/ 2147483646 w 239"/>
                <a:gd name="T27" fmla="*/ 2147483646 h 323"/>
                <a:gd name="T28" fmla="*/ 2147483646 w 239"/>
                <a:gd name="T29" fmla="*/ 2147483646 h 323"/>
                <a:gd name="T30" fmla="*/ 2147483646 w 239"/>
                <a:gd name="T31" fmla="*/ 2147483646 h 323"/>
                <a:gd name="T32" fmla="*/ 2147483646 w 239"/>
                <a:gd name="T33" fmla="*/ 2147483646 h 323"/>
                <a:gd name="T34" fmla="*/ 2147483646 w 239"/>
                <a:gd name="T35" fmla="*/ 2147483646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23">
                  <a:moveTo>
                    <a:pt x="117" y="323"/>
                  </a:moveTo>
                  <a:cubicBezTo>
                    <a:pt x="75" y="323"/>
                    <a:pt x="35" y="313"/>
                    <a:pt x="0" y="292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59" y="257"/>
                    <a:pt x="84" y="265"/>
                    <a:pt x="113" y="265"/>
                  </a:cubicBezTo>
                  <a:cubicBezTo>
                    <a:pt x="144" y="265"/>
                    <a:pt x="162" y="252"/>
                    <a:pt x="162" y="229"/>
                  </a:cubicBezTo>
                  <a:cubicBezTo>
                    <a:pt x="162" y="207"/>
                    <a:pt x="149" y="197"/>
                    <a:pt x="113" y="191"/>
                  </a:cubicBezTo>
                  <a:cubicBezTo>
                    <a:pt x="72" y="186"/>
                    <a:pt x="66" y="184"/>
                    <a:pt x="50" y="175"/>
                  </a:cubicBezTo>
                  <a:cubicBezTo>
                    <a:pt x="27" y="161"/>
                    <a:pt x="13" y="134"/>
                    <a:pt x="13" y="103"/>
                  </a:cubicBezTo>
                  <a:cubicBezTo>
                    <a:pt x="13" y="39"/>
                    <a:pt x="59" y="0"/>
                    <a:pt x="133" y="0"/>
                  </a:cubicBezTo>
                  <a:cubicBezTo>
                    <a:pt x="173" y="0"/>
                    <a:pt x="209" y="8"/>
                    <a:pt x="239" y="26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186" y="67"/>
                    <a:pt x="164" y="60"/>
                    <a:pt x="136" y="60"/>
                  </a:cubicBezTo>
                  <a:cubicBezTo>
                    <a:pt x="105" y="60"/>
                    <a:pt x="89" y="72"/>
                    <a:pt x="89" y="95"/>
                  </a:cubicBezTo>
                  <a:cubicBezTo>
                    <a:pt x="89" y="106"/>
                    <a:pt x="94" y="113"/>
                    <a:pt x="102" y="118"/>
                  </a:cubicBezTo>
                  <a:cubicBezTo>
                    <a:pt x="107" y="120"/>
                    <a:pt x="112" y="122"/>
                    <a:pt x="118" y="123"/>
                  </a:cubicBezTo>
                  <a:cubicBezTo>
                    <a:pt x="122" y="124"/>
                    <a:pt x="129" y="125"/>
                    <a:pt x="138" y="126"/>
                  </a:cubicBezTo>
                  <a:cubicBezTo>
                    <a:pt x="209" y="135"/>
                    <a:pt x="239" y="163"/>
                    <a:pt x="239" y="218"/>
                  </a:cubicBezTo>
                  <a:cubicBezTo>
                    <a:pt x="239" y="284"/>
                    <a:pt x="194" y="323"/>
                    <a:pt x="117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269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5600" y="2233613"/>
            <a:ext cx="7324725" cy="763587"/>
          </a:xfrm>
        </p:spPr>
        <p:txBody>
          <a:bodyPr/>
          <a:lstStyle>
            <a:lvl1pPr>
              <a:defRPr sz="5300"/>
            </a:lvl1pPr>
          </a:lstStyle>
          <a:p>
            <a:pPr lvl="0"/>
            <a:r>
              <a:rPr lang="en-GB" noProof="0"/>
              <a:t>Click to edit Master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55600" y="6234113"/>
            <a:ext cx="4430713" cy="334962"/>
          </a:xfrm>
          <a:solidFill>
            <a:srgbClr val="FF0000"/>
          </a:solidFill>
        </p:spPr>
        <p:txBody>
          <a:bodyPr wrap="none" lIns="36000" rIns="36000" anchor="ctr">
            <a:sp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7188" y="4076700"/>
            <a:ext cx="1693862" cy="360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defRPr sz="2400" dirty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4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92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940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341438"/>
            <a:ext cx="4143375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341438"/>
            <a:ext cx="4144962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9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804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3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90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896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11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179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94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66700"/>
            <a:ext cx="2109787" cy="57864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266700"/>
            <a:ext cx="6178550" cy="57864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92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102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0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990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38" y="1341438"/>
            <a:ext cx="2003425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9263" y="1341438"/>
            <a:ext cx="2005012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12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52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872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942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19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105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116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590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266700"/>
            <a:ext cx="2111375" cy="57864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266700"/>
            <a:ext cx="6183312" cy="57864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37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6700"/>
            <a:ext cx="3783012" cy="3381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38" y="1341438"/>
            <a:ext cx="2003425" cy="47117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9263" y="1341438"/>
            <a:ext cx="2005012" cy="47117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0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341438"/>
            <a:ext cx="4143375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341438"/>
            <a:ext cx="4144962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96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15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53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6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43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6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66700"/>
            <a:ext cx="3783012" cy="3381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36000" tIns="36000" rIns="36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341438"/>
            <a:ext cx="8440737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188" y="6456363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1" dirty="0">
                <a:solidFill>
                  <a:srgbClr val="BBB1A5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7188" y="1125538"/>
            <a:ext cx="8432800" cy="0"/>
          </a:xfrm>
          <a:prstGeom prst="line">
            <a:avLst/>
          </a:prstGeom>
          <a:noFill/>
          <a:ln w="12700">
            <a:solidFill>
              <a:srgbClr val="BBB1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1030" name="Group 10"/>
          <p:cNvGrpSpPr>
            <a:grpSpLocks noChangeAspect="1"/>
          </p:cNvGrpSpPr>
          <p:nvPr/>
        </p:nvGrpSpPr>
        <p:grpSpPr bwMode="auto">
          <a:xfrm>
            <a:off x="7962900" y="369888"/>
            <a:ext cx="812800" cy="503237"/>
            <a:chOff x="1610" y="2840"/>
            <a:chExt cx="2130" cy="1318"/>
          </a:xfrm>
        </p:grpSpPr>
        <p:sp>
          <p:nvSpPr>
            <p:cNvPr id="2" name="Freeform 11"/>
            <p:cNvSpPr>
              <a:spLocks noChangeAspect="1" noEditPoints="1"/>
            </p:cNvSpPr>
            <p:nvPr/>
          </p:nvSpPr>
          <p:spPr bwMode="auto">
            <a:xfrm>
              <a:off x="2891" y="2840"/>
              <a:ext cx="849" cy="713"/>
            </a:xfrm>
            <a:custGeom>
              <a:avLst/>
              <a:gdLst>
                <a:gd name="T0" fmla="*/ 72459335 w 634"/>
                <a:gd name="T1" fmla="*/ 45106071 h 532"/>
                <a:gd name="T2" fmla="*/ 71298503 w 634"/>
                <a:gd name="T3" fmla="*/ 46661761 h 532"/>
                <a:gd name="T4" fmla="*/ 68080535 w 634"/>
                <a:gd name="T5" fmla="*/ 48526728 h 532"/>
                <a:gd name="T6" fmla="*/ 60406311 w 634"/>
                <a:gd name="T7" fmla="*/ 49584841 h 532"/>
                <a:gd name="T8" fmla="*/ 56810048 w 634"/>
                <a:gd name="T9" fmla="*/ 47910240 h 532"/>
                <a:gd name="T10" fmla="*/ 44972925 w 634"/>
                <a:gd name="T11" fmla="*/ 47452813 h 532"/>
                <a:gd name="T12" fmla="*/ 47414617 w 634"/>
                <a:gd name="T13" fmla="*/ 61363645 h 532"/>
                <a:gd name="T14" fmla="*/ 53440448 w 634"/>
                <a:gd name="T15" fmla="*/ 61153889 h 532"/>
                <a:gd name="T16" fmla="*/ 54858037 w 634"/>
                <a:gd name="T17" fmla="*/ 64322956 h 532"/>
                <a:gd name="T18" fmla="*/ 43389042 w 634"/>
                <a:gd name="T19" fmla="*/ 65036761 h 532"/>
                <a:gd name="T20" fmla="*/ 40187079 w 634"/>
                <a:gd name="T21" fmla="*/ 59247352 h 532"/>
                <a:gd name="T22" fmla="*/ 37867294 w 634"/>
                <a:gd name="T23" fmla="*/ 52426938 h 532"/>
                <a:gd name="T24" fmla="*/ 29934511 w 634"/>
                <a:gd name="T25" fmla="*/ 57844178 h 532"/>
                <a:gd name="T26" fmla="*/ 23088035 w 634"/>
                <a:gd name="T27" fmla="*/ 61042042 h 532"/>
                <a:gd name="T28" fmla="*/ 27446331 w 634"/>
                <a:gd name="T29" fmla="*/ 61042042 h 532"/>
                <a:gd name="T30" fmla="*/ 29178877 w 634"/>
                <a:gd name="T31" fmla="*/ 63048538 h 532"/>
                <a:gd name="T32" fmla="*/ 28726238 w 634"/>
                <a:gd name="T33" fmla="*/ 65036761 h 532"/>
                <a:gd name="T34" fmla="*/ 18840467 w 634"/>
                <a:gd name="T35" fmla="*/ 59994872 h 532"/>
                <a:gd name="T36" fmla="*/ 18451771 w 634"/>
                <a:gd name="T37" fmla="*/ 55994495 h 532"/>
                <a:gd name="T38" fmla="*/ 27848333 w 634"/>
                <a:gd name="T39" fmla="*/ 45938183 h 532"/>
                <a:gd name="T40" fmla="*/ 13013011 w 634"/>
                <a:gd name="T41" fmla="*/ 22192294 h 532"/>
                <a:gd name="T42" fmla="*/ 33088335 w 634"/>
                <a:gd name="T43" fmla="*/ 10654425 h 532"/>
                <a:gd name="T44" fmla="*/ 35442035 w 634"/>
                <a:gd name="T45" fmla="*/ 30476397 h 532"/>
                <a:gd name="T46" fmla="*/ 30917574 w 634"/>
                <a:gd name="T47" fmla="*/ 33428457 h 532"/>
                <a:gd name="T48" fmla="*/ 17876898 w 634"/>
                <a:gd name="T49" fmla="*/ 25241127 h 532"/>
                <a:gd name="T50" fmla="*/ 26862677 w 634"/>
                <a:gd name="T51" fmla="*/ 42098474 h 532"/>
                <a:gd name="T52" fmla="*/ 42203876 w 634"/>
                <a:gd name="T53" fmla="*/ 35562277 h 532"/>
                <a:gd name="T54" fmla="*/ 38239327 w 634"/>
                <a:gd name="T55" fmla="*/ 32737766 h 532"/>
                <a:gd name="T56" fmla="*/ 41068303 w 634"/>
                <a:gd name="T57" fmla="*/ 22837956 h 532"/>
                <a:gd name="T58" fmla="*/ 39485417 w 634"/>
                <a:gd name="T59" fmla="*/ 16599911 h 532"/>
                <a:gd name="T60" fmla="*/ 51285530 w 634"/>
                <a:gd name="T61" fmla="*/ 13356854 h 532"/>
                <a:gd name="T62" fmla="*/ 59639199 w 634"/>
                <a:gd name="T63" fmla="*/ 16249609 h 532"/>
                <a:gd name="T64" fmla="*/ 62446924 w 634"/>
                <a:gd name="T65" fmla="*/ 22247625 h 532"/>
                <a:gd name="T66" fmla="*/ 57212771 w 634"/>
                <a:gd name="T67" fmla="*/ 22356210 h 532"/>
                <a:gd name="T68" fmla="*/ 63346860 w 634"/>
                <a:gd name="T69" fmla="*/ 23820021 h 532"/>
                <a:gd name="T70" fmla="*/ 58118636 w 634"/>
                <a:gd name="T71" fmla="*/ 23606141 h 532"/>
                <a:gd name="T72" fmla="*/ 61259197 w 634"/>
                <a:gd name="T73" fmla="*/ 25241127 h 532"/>
                <a:gd name="T74" fmla="*/ 60223996 w 634"/>
                <a:gd name="T75" fmla="*/ 29187621 h 532"/>
                <a:gd name="T76" fmla="*/ 62744724 w 634"/>
                <a:gd name="T77" fmla="*/ 33400913 h 532"/>
                <a:gd name="T78" fmla="*/ 66619530 w 634"/>
                <a:gd name="T79" fmla="*/ 29142740 h 532"/>
                <a:gd name="T80" fmla="*/ 70508080 w 634"/>
                <a:gd name="T81" fmla="*/ 25806215 h 532"/>
                <a:gd name="T82" fmla="*/ 73174500 w 634"/>
                <a:gd name="T83" fmla="*/ 28085275 h 532"/>
                <a:gd name="T84" fmla="*/ 73275489 w 634"/>
                <a:gd name="T85" fmla="*/ 32737766 h 532"/>
                <a:gd name="T86" fmla="*/ 68759656 w 634"/>
                <a:gd name="T87" fmla="*/ 35639269 h 532"/>
                <a:gd name="T88" fmla="*/ 69040604 w 634"/>
                <a:gd name="T89" fmla="*/ 38620174 h 532"/>
                <a:gd name="T90" fmla="*/ 60897285 w 634"/>
                <a:gd name="T91" fmla="*/ 40276871 h 532"/>
                <a:gd name="T92" fmla="*/ 71149200 w 634"/>
                <a:gd name="T93" fmla="*/ 41316500 h 532"/>
                <a:gd name="T94" fmla="*/ 14225880 w 634"/>
                <a:gd name="T95" fmla="*/ 10455238 h 532"/>
                <a:gd name="T96" fmla="*/ 20234224 w 634"/>
                <a:gd name="T97" fmla="*/ 4215060 h 532"/>
                <a:gd name="T98" fmla="*/ 57792128 w 634"/>
                <a:gd name="T99" fmla="*/ 17190214 h 532"/>
                <a:gd name="T100" fmla="*/ 57604358 w 634"/>
                <a:gd name="T101" fmla="*/ 18353301 h 532"/>
                <a:gd name="T102" fmla="*/ 63493706 w 634"/>
                <a:gd name="T103" fmla="*/ 19137527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32">
                  <a:moveTo>
                    <a:pt x="627" y="370"/>
                  </a:moveTo>
                  <a:cubicBezTo>
                    <a:pt x="627" y="370"/>
                    <a:pt x="624" y="363"/>
                    <a:pt x="619" y="363"/>
                  </a:cubicBezTo>
                  <a:cubicBezTo>
                    <a:pt x="619" y="366"/>
                    <a:pt x="617" y="369"/>
                    <a:pt x="613" y="369"/>
                  </a:cubicBezTo>
                  <a:cubicBezTo>
                    <a:pt x="614" y="371"/>
                    <a:pt x="613" y="373"/>
                    <a:pt x="612" y="374"/>
                  </a:cubicBezTo>
                  <a:cubicBezTo>
                    <a:pt x="615" y="389"/>
                    <a:pt x="605" y="391"/>
                    <a:pt x="605" y="391"/>
                  </a:cubicBezTo>
                  <a:cubicBezTo>
                    <a:pt x="605" y="391"/>
                    <a:pt x="606" y="384"/>
                    <a:pt x="603" y="382"/>
                  </a:cubicBezTo>
                  <a:cubicBezTo>
                    <a:pt x="599" y="383"/>
                    <a:pt x="596" y="383"/>
                    <a:pt x="593" y="382"/>
                  </a:cubicBezTo>
                  <a:cubicBezTo>
                    <a:pt x="592" y="383"/>
                    <a:pt x="591" y="385"/>
                    <a:pt x="587" y="385"/>
                  </a:cubicBezTo>
                  <a:cubicBezTo>
                    <a:pt x="587" y="397"/>
                    <a:pt x="576" y="397"/>
                    <a:pt x="576" y="397"/>
                  </a:cubicBezTo>
                  <a:cubicBezTo>
                    <a:pt x="576" y="397"/>
                    <a:pt x="579" y="390"/>
                    <a:pt x="578" y="387"/>
                  </a:cubicBezTo>
                  <a:cubicBezTo>
                    <a:pt x="573" y="386"/>
                    <a:pt x="567" y="383"/>
                    <a:pt x="566" y="377"/>
                  </a:cubicBezTo>
                  <a:cubicBezTo>
                    <a:pt x="539" y="375"/>
                    <a:pt x="536" y="395"/>
                    <a:pt x="511" y="406"/>
                  </a:cubicBezTo>
                  <a:cubicBezTo>
                    <a:pt x="512" y="401"/>
                    <a:pt x="509" y="397"/>
                    <a:pt x="510" y="393"/>
                  </a:cubicBezTo>
                  <a:cubicBezTo>
                    <a:pt x="505" y="395"/>
                    <a:pt x="495" y="409"/>
                    <a:pt x="485" y="410"/>
                  </a:cubicBezTo>
                  <a:cubicBezTo>
                    <a:pt x="488" y="403"/>
                    <a:pt x="482" y="399"/>
                    <a:pt x="481" y="392"/>
                  </a:cubicBezTo>
                  <a:cubicBezTo>
                    <a:pt x="474" y="403"/>
                    <a:pt x="451" y="413"/>
                    <a:pt x="451" y="413"/>
                  </a:cubicBezTo>
                  <a:cubicBezTo>
                    <a:pt x="455" y="392"/>
                    <a:pt x="434" y="390"/>
                    <a:pt x="429" y="389"/>
                  </a:cubicBezTo>
                  <a:cubicBezTo>
                    <a:pt x="412" y="391"/>
                    <a:pt x="397" y="390"/>
                    <a:pt x="380" y="389"/>
                  </a:cubicBezTo>
                  <a:cubicBezTo>
                    <a:pt x="366" y="404"/>
                    <a:pt x="444" y="385"/>
                    <a:pt x="444" y="433"/>
                  </a:cubicBezTo>
                  <a:cubicBezTo>
                    <a:pt x="444" y="476"/>
                    <a:pt x="387" y="467"/>
                    <a:pt x="387" y="488"/>
                  </a:cubicBezTo>
                  <a:cubicBezTo>
                    <a:pt x="387" y="498"/>
                    <a:pt x="397" y="502"/>
                    <a:pt x="401" y="502"/>
                  </a:cubicBezTo>
                  <a:cubicBezTo>
                    <a:pt x="405" y="502"/>
                    <a:pt x="416" y="494"/>
                    <a:pt x="423" y="493"/>
                  </a:cubicBezTo>
                  <a:cubicBezTo>
                    <a:pt x="431" y="492"/>
                    <a:pt x="434" y="496"/>
                    <a:pt x="434" y="496"/>
                  </a:cubicBezTo>
                  <a:cubicBezTo>
                    <a:pt x="448" y="491"/>
                    <a:pt x="452" y="501"/>
                    <a:pt x="452" y="501"/>
                  </a:cubicBezTo>
                  <a:cubicBezTo>
                    <a:pt x="452" y="501"/>
                    <a:pt x="446" y="499"/>
                    <a:pt x="443" y="504"/>
                  </a:cubicBezTo>
                  <a:cubicBezTo>
                    <a:pt x="447" y="506"/>
                    <a:pt x="451" y="511"/>
                    <a:pt x="452" y="514"/>
                  </a:cubicBezTo>
                  <a:cubicBezTo>
                    <a:pt x="465" y="514"/>
                    <a:pt x="464" y="526"/>
                    <a:pt x="464" y="526"/>
                  </a:cubicBezTo>
                  <a:cubicBezTo>
                    <a:pt x="464" y="526"/>
                    <a:pt x="459" y="521"/>
                    <a:pt x="453" y="524"/>
                  </a:cubicBezTo>
                  <a:cubicBezTo>
                    <a:pt x="452" y="530"/>
                    <a:pt x="449" y="532"/>
                    <a:pt x="449" y="532"/>
                  </a:cubicBezTo>
                  <a:cubicBezTo>
                    <a:pt x="449" y="532"/>
                    <a:pt x="377" y="532"/>
                    <a:pt x="367" y="532"/>
                  </a:cubicBezTo>
                  <a:cubicBezTo>
                    <a:pt x="356" y="532"/>
                    <a:pt x="354" y="515"/>
                    <a:pt x="347" y="511"/>
                  </a:cubicBezTo>
                  <a:cubicBezTo>
                    <a:pt x="340" y="508"/>
                    <a:pt x="332" y="512"/>
                    <a:pt x="321" y="508"/>
                  </a:cubicBezTo>
                  <a:cubicBezTo>
                    <a:pt x="332" y="501"/>
                    <a:pt x="333" y="491"/>
                    <a:pt x="340" y="485"/>
                  </a:cubicBezTo>
                  <a:cubicBezTo>
                    <a:pt x="333" y="484"/>
                    <a:pt x="331" y="481"/>
                    <a:pt x="321" y="481"/>
                  </a:cubicBezTo>
                  <a:cubicBezTo>
                    <a:pt x="331" y="467"/>
                    <a:pt x="356" y="462"/>
                    <a:pt x="356" y="450"/>
                  </a:cubicBezTo>
                  <a:cubicBezTo>
                    <a:pt x="356" y="434"/>
                    <a:pt x="330" y="434"/>
                    <a:pt x="320" y="429"/>
                  </a:cubicBezTo>
                  <a:cubicBezTo>
                    <a:pt x="320" y="454"/>
                    <a:pt x="301" y="464"/>
                    <a:pt x="285" y="468"/>
                  </a:cubicBezTo>
                  <a:cubicBezTo>
                    <a:pt x="270" y="472"/>
                    <a:pt x="263" y="485"/>
                    <a:pt x="258" y="490"/>
                  </a:cubicBezTo>
                  <a:cubicBezTo>
                    <a:pt x="258" y="482"/>
                    <a:pt x="255" y="481"/>
                    <a:pt x="253" y="473"/>
                  </a:cubicBezTo>
                  <a:cubicBezTo>
                    <a:pt x="248" y="479"/>
                    <a:pt x="238" y="483"/>
                    <a:pt x="231" y="493"/>
                  </a:cubicBezTo>
                  <a:cubicBezTo>
                    <a:pt x="233" y="486"/>
                    <a:pt x="227" y="480"/>
                    <a:pt x="223" y="480"/>
                  </a:cubicBezTo>
                  <a:cubicBezTo>
                    <a:pt x="213" y="480"/>
                    <a:pt x="195" y="494"/>
                    <a:pt x="195" y="499"/>
                  </a:cubicBezTo>
                  <a:cubicBezTo>
                    <a:pt x="195" y="501"/>
                    <a:pt x="201" y="502"/>
                    <a:pt x="204" y="502"/>
                  </a:cubicBezTo>
                  <a:cubicBezTo>
                    <a:pt x="206" y="499"/>
                    <a:pt x="211" y="494"/>
                    <a:pt x="220" y="494"/>
                  </a:cubicBezTo>
                  <a:cubicBezTo>
                    <a:pt x="228" y="494"/>
                    <a:pt x="231" y="497"/>
                    <a:pt x="232" y="499"/>
                  </a:cubicBezTo>
                  <a:cubicBezTo>
                    <a:pt x="243" y="497"/>
                    <a:pt x="247" y="507"/>
                    <a:pt x="247" y="507"/>
                  </a:cubicBezTo>
                  <a:cubicBezTo>
                    <a:pt x="247" y="507"/>
                    <a:pt x="240" y="504"/>
                    <a:pt x="240" y="510"/>
                  </a:cubicBezTo>
                  <a:cubicBezTo>
                    <a:pt x="246" y="511"/>
                    <a:pt x="247" y="516"/>
                    <a:pt x="247" y="516"/>
                  </a:cubicBezTo>
                  <a:cubicBezTo>
                    <a:pt x="247" y="516"/>
                    <a:pt x="259" y="515"/>
                    <a:pt x="259" y="527"/>
                  </a:cubicBezTo>
                  <a:cubicBezTo>
                    <a:pt x="255" y="523"/>
                    <a:pt x="251" y="523"/>
                    <a:pt x="249" y="525"/>
                  </a:cubicBezTo>
                  <a:cubicBezTo>
                    <a:pt x="248" y="530"/>
                    <a:pt x="243" y="532"/>
                    <a:pt x="243" y="532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0" y="532"/>
                    <a:pt x="140" y="528"/>
                    <a:pt x="140" y="516"/>
                  </a:cubicBezTo>
                  <a:cubicBezTo>
                    <a:pt x="140" y="503"/>
                    <a:pt x="154" y="498"/>
                    <a:pt x="159" y="491"/>
                  </a:cubicBezTo>
                  <a:cubicBezTo>
                    <a:pt x="159" y="491"/>
                    <a:pt x="146" y="484"/>
                    <a:pt x="136" y="486"/>
                  </a:cubicBezTo>
                  <a:cubicBezTo>
                    <a:pt x="141" y="476"/>
                    <a:pt x="164" y="473"/>
                    <a:pt x="177" y="465"/>
                  </a:cubicBezTo>
                  <a:cubicBezTo>
                    <a:pt x="172" y="462"/>
                    <a:pt x="163" y="459"/>
                    <a:pt x="156" y="458"/>
                  </a:cubicBezTo>
                  <a:cubicBezTo>
                    <a:pt x="168" y="453"/>
                    <a:pt x="175" y="442"/>
                    <a:pt x="196" y="440"/>
                  </a:cubicBezTo>
                  <a:cubicBezTo>
                    <a:pt x="205" y="439"/>
                    <a:pt x="217" y="431"/>
                    <a:pt x="222" y="421"/>
                  </a:cubicBezTo>
                  <a:cubicBezTo>
                    <a:pt x="226" y="411"/>
                    <a:pt x="235" y="376"/>
                    <a:pt x="235" y="376"/>
                  </a:cubicBezTo>
                  <a:cubicBezTo>
                    <a:pt x="235" y="376"/>
                    <a:pt x="159" y="412"/>
                    <a:pt x="107" y="412"/>
                  </a:cubicBezTo>
                  <a:cubicBezTo>
                    <a:pt x="27" y="412"/>
                    <a:pt x="2" y="358"/>
                    <a:pt x="1" y="314"/>
                  </a:cubicBezTo>
                  <a:cubicBezTo>
                    <a:pt x="0" y="231"/>
                    <a:pt x="77" y="202"/>
                    <a:pt x="110" y="181"/>
                  </a:cubicBezTo>
                  <a:cubicBezTo>
                    <a:pt x="79" y="157"/>
                    <a:pt x="57" y="130"/>
                    <a:pt x="57" y="92"/>
                  </a:cubicBezTo>
                  <a:cubicBezTo>
                    <a:pt x="57" y="27"/>
                    <a:pt x="124" y="0"/>
                    <a:pt x="174" y="0"/>
                  </a:cubicBezTo>
                  <a:cubicBezTo>
                    <a:pt x="223" y="0"/>
                    <a:pt x="280" y="26"/>
                    <a:pt x="280" y="87"/>
                  </a:cubicBezTo>
                  <a:cubicBezTo>
                    <a:pt x="280" y="148"/>
                    <a:pt x="190" y="185"/>
                    <a:pt x="190" y="185"/>
                  </a:cubicBezTo>
                  <a:cubicBezTo>
                    <a:pt x="190" y="185"/>
                    <a:pt x="200" y="193"/>
                    <a:pt x="212" y="199"/>
                  </a:cubicBezTo>
                  <a:cubicBezTo>
                    <a:pt x="254" y="192"/>
                    <a:pt x="277" y="232"/>
                    <a:pt x="300" y="249"/>
                  </a:cubicBezTo>
                  <a:cubicBezTo>
                    <a:pt x="288" y="247"/>
                    <a:pt x="279" y="249"/>
                    <a:pt x="279" y="249"/>
                  </a:cubicBezTo>
                  <a:cubicBezTo>
                    <a:pt x="293" y="261"/>
                    <a:pt x="303" y="279"/>
                    <a:pt x="309" y="286"/>
                  </a:cubicBezTo>
                  <a:cubicBezTo>
                    <a:pt x="292" y="277"/>
                    <a:pt x="261" y="274"/>
                    <a:pt x="261" y="274"/>
                  </a:cubicBezTo>
                  <a:cubicBezTo>
                    <a:pt x="261" y="274"/>
                    <a:pt x="265" y="282"/>
                    <a:pt x="267" y="303"/>
                  </a:cubicBezTo>
                  <a:cubicBezTo>
                    <a:pt x="243" y="270"/>
                    <a:pt x="182" y="275"/>
                    <a:pt x="186" y="226"/>
                  </a:cubicBezTo>
                  <a:cubicBezTo>
                    <a:pt x="166" y="214"/>
                    <a:pt x="151" y="207"/>
                    <a:pt x="151" y="207"/>
                  </a:cubicBezTo>
                  <a:cubicBezTo>
                    <a:pt x="151" y="207"/>
                    <a:pt x="83" y="234"/>
                    <a:pt x="83" y="293"/>
                  </a:cubicBezTo>
                  <a:cubicBezTo>
                    <a:pt x="83" y="346"/>
                    <a:pt x="129" y="367"/>
                    <a:pt x="163" y="367"/>
                  </a:cubicBezTo>
                  <a:cubicBezTo>
                    <a:pt x="197" y="367"/>
                    <a:pt x="215" y="352"/>
                    <a:pt x="227" y="345"/>
                  </a:cubicBezTo>
                  <a:cubicBezTo>
                    <a:pt x="238" y="338"/>
                    <a:pt x="270" y="317"/>
                    <a:pt x="316" y="317"/>
                  </a:cubicBezTo>
                  <a:cubicBezTo>
                    <a:pt x="356" y="317"/>
                    <a:pt x="370" y="312"/>
                    <a:pt x="370" y="300"/>
                  </a:cubicBezTo>
                  <a:cubicBezTo>
                    <a:pt x="370" y="294"/>
                    <a:pt x="365" y="291"/>
                    <a:pt x="357" y="291"/>
                  </a:cubicBezTo>
                  <a:cubicBezTo>
                    <a:pt x="349" y="291"/>
                    <a:pt x="341" y="297"/>
                    <a:pt x="328" y="295"/>
                  </a:cubicBezTo>
                  <a:cubicBezTo>
                    <a:pt x="344" y="287"/>
                    <a:pt x="339" y="277"/>
                    <a:pt x="347" y="267"/>
                  </a:cubicBezTo>
                  <a:cubicBezTo>
                    <a:pt x="344" y="261"/>
                    <a:pt x="323" y="268"/>
                    <a:pt x="323" y="268"/>
                  </a:cubicBezTo>
                  <a:cubicBezTo>
                    <a:pt x="323" y="268"/>
                    <a:pt x="332" y="241"/>
                    <a:pt x="343" y="228"/>
                  </a:cubicBezTo>
                  <a:cubicBezTo>
                    <a:pt x="331" y="232"/>
                    <a:pt x="322" y="229"/>
                    <a:pt x="314" y="231"/>
                  </a:cubicBezTo>
                  <a:cubicBezTo>
                    <a:pt x="326" y="220"/>
                    <a:pt x="329" y="194"/>
                    <a:pt x="347" y="187"/>
                  </a:cubicBezTo>
                  <a:cubicBezTo>
                    <a:pt x="329" y="190"/>
                    <a:pt x="330" y="186"/>
                    <a:pt x="316" y="189"/>
                  </a:cubicBezTo>
                  <a:cubicBezTo>
                    <a:pt x="329" y="181"/>
                    <a:pt x="340" y="149"/>
                    <a:pt x="366" y="148"/>
                  </a:cubicBezTo>
                  <a:cubicBezTo>
                    <a:pt x="363" y="143"/>
                    <a:pt x="341" y="143"/>
                    <a:pt x="334" y="136"/>
                  </a:cubicBezTo>
                  <a:cubicBezTo>
                    <a:pt x="351" y="134"/>
                    <a:pt x="366" y="117"/>
                    <a:pt x="394" y="120"/>
                  </a:cubicBezTo>
                  <a:cubicBezTo>
                    <a:pt x="379" y="111"/>
                    <a:pt x="379" y="101"/>
                    <a:pt x="373" y="93"/>
                  </a:cubicBezTo>
                  <a:cubicBezTo>
                    <a:pt x="392" y="103"/>
                    <a:pt x="422" y="98"/>
                    <a:pt x="434" y="109"/>
                  </a:cubicBezTo>
                  <a:cubicBezTo>
                    <a:pt x="447" y="87"/>
                    <a:pt x="470" y="97"/>
                    <a:pt x="487" y="96"/>
                  </a:cubicBezTo>
                  <a:cubicBezTo>
                    <a:pt x="480" y="104"/>
                    <a:pt x="470" y="105"/>
                    <a:pt x="470" y="111"/>
                  </a:cubicBezTo>
                  <a:cubicBezTo>
                    <a:pt x="470" y="120"/>
                    <a:pt x="506" y="124"/>
                    <a:pt x="504" y="133"/>
                  </a:cubicBezTo>
                  <a:cubicBezTo>
                    <a:pt x="514" y="134"/>
                    <a:pt x="527" y="139"/>
                    <a:pt x="535" y="142"/>
                  </a:cubicBezTo>
                  <a:cubicBezTo>
                    <a:pt x="551" y="144"/>
                    <a:pt x="545" y="156"/>
                    <a:pt x="542" y="158"/>
                  </a:cubicBezTo>
                  <a:cubicBezTo>
                    <a:pt x="546" y="166"/>
                    <a:pt x="538" y="176"/>
                    <a:pt x="529" y="182"/>
                  </a:cubicBezTo>
                  <a:cubicBezTo>
                    <a:pt x="528" y="188"/>
                    <a:pt x="519" y="190"/>
                    <a:pt x="519" y="190"/>
                  </a:cubicBezTo>
                  <a:cubicBezTo>
                    <a:pt x="519" y="190"/>
                    <a:pt x="521" y="184"/>
                    <a:pt x="519" y="183"/>
                  </a:cubicBezTo>
                  <a:cubicBezTo>
                    <a:pt x="503" y="183"/>
                    <a:pt x="486" y="171"/>
                    <a:pt x="484" y="183"/>
                  </a:cubicBezTo>
                  <a:cubicBezTo>
                    <a:pt x="484" y="185"/>
                    <a:pt x="484" y="186"/>
                    <a:pt x="484" y="188"/>
                  </a:cubicBezTo>
                  <a:cubicBezTo>
                    <a:pt x="485" y="188"/>
                    <a:pt x="488" y="187"/>
                    <a:pt x="491" y="187"/>
                  </a:cubicBezTo>
                  <a:cubicBezTo>
                    <a:pt x="501" y="187"/>
                    <a:pt x="521" y="195"/>
                    <a:pt x="536" y="195"/>
                  </a:cubicBezTo>
                  <a:cubicBezTo>
                    <a:pt x="559" y="194"/>
                    <a:pt x="557" y="163"/>
                    <a:pt x="580" y="164"/>
                  </a:cubicBezTo>
                  <a:cubicBezTo>
                    <a:pt x="561" y="173"/>
                    <a:pt x="581" y="203"/>
                    <a:pt x="548" y="206"/>
                  </a:cubicBezTo>
                  <a:cubicBezTo>
                    <a:pt x="531" y="207"/>
                    <a:pt x="506" y="193"/>
                    <a:pt x="492" y="193"/>
                  </a:cubicBezTo>
                  <a:cubicBezTo>
                    <a:pt x="489" y="193"/>
                    <a:pt x="487" y="194"/>
                    <a:pt x="486" y="194"/>
                  </a:cubicBezTo>
                  <a:cubicBezTo>
                    <a:pt x="491" y="207"/>
                    <a:pt x="511" y="212"/>
                    <a:pt x="516" y="201"/>
                  </a:cubicBezTo>
                  <a:cubicBezTo>
                    <a:pt x="519" y="203"/>
                    <a:pt x="518" y="207"/>
                    <a:pt x="518" y="207"/>
                  </a:cubicBezTo>
                  <a:cubicBezTo>
                    <a:pt x="522" y="208"/>
                    <a:pt x="527" y="208"/>
                    <a:pt x="527" y="216"/>
                  </a:cubicBezTo>
                  <a:cubicBezTo>
                    <a:pt x="527" y="224"/>
                    <a:pt x="521" y="228"/>
                    <a:pt x="521" y="228"/>
                  </a:cubicBezTo>
                  <a:cubicBezTo>
                    <a:pt x="521" y="232"/>
                    <a:pt x="514" y="239"/>
                    <a:pt x="509" y="239"/>
                  </a:cubicBezTo>
                  <a:cubicBezTo>
                    <a:pt x="512" y="234"/>
                    <a:pt x="512" y="224"/>
                    <a:pt x="492" y="224"/>
                  </a:cubicBezTo>
                  <a:cubicBezTo>
                    <a:pt x="471" y="224"/>
                    <a:pt x="477" y="243"/>
                    <a:pt x="486" y="246"/>
                  </a:cubicBezTo>
                  <a:cubicBezTo>
                    <a:pt x="515" y="255"/>
                    <a:pt x="517" y="267"/>
                    <a:pt x="530" y="273"/>
                  </a:cubicBezTo>
                  <a:cubicBezTo>
                    <a:pt x="530" y="277"/>
                    <a:pt x="515" y="273"/>
                    <a:pt x="515" y="276"/>
                  </a:cubicBezTo>
                  <a:cubicBezTo>
                    <a:pt x="515" y="279"/>
                    <a:pt x="520" y="281"/>
                    <a:pt x="528" y="281"/>
                  </a:cubicBezTo>
                  <a:cubicBezTo>
                    <a:pt x="540" y="281"/>
                    <a:pt x="563" y="265"/>
                    <a:pt x="563" y="238"/>
                  </a:cubicBezTo>
                  <a:cubicBezTo>
                    <a:pt x="557" y="226"/>
                    <a:pt x="567" y="207"/>
                    <a:pt x="585" y="210"/>
                  </a:cubicBezTo>
                  <a:cubicBezTo>
                    <a:pt x="590" y="196"/>
                    <a:pt x="602" y="199"/>
                    <a:pt x="602" y="199"/>
                  </a:cubicBezTo>
                  <a:cubicBezTo>
                    <a:pt x="602" y="199"/>
                    <a:pt x="595" y="204"/>
                    <a:pt x="596" y="211"/>
                  </a:cubicBezTo>
                  <a:cubicBezTo>
                    <a:pt x="612" y="209"/>
                    <a:pt x="616" y="220"/>
                    <a:pt x="616" y="220"/>
                  </a:cubicBezTo>
                  <a:cubicBezTo>
                    <a:pt x="616" y="220"/>
                    <a:pt x="632" y="220"/>
                    <a:pt x="632" y="231"/>
                  </a:cubicBezTo>
                  <a:cubicBezTo>
                    <a:pt x="629" y="228"/>
                    <a:pt x="621" y="228"/>
                    <a:pt x="619" y="230"/>
                  </a:cubicBezTo>
                  <a:cubicBezTo>
                    <a:pt x="619" y="234"/>
                    <a:pt x="618" y="238"/>
                    <a:pt x="616" y="239"/>
                  </a:cubicBezTo>
                  <a:cubicBezTo>
                    <a:pt x="618" y="242"/>
                    <a:pt x="618" y="245"/>
                    <a:pt x="618" y="249"/>
                  </a:cubicBezTo>
                  <a:cubicBezTo>
                    <a:pt x="629" y="256"/>
                    <a:pt x="620" y="268"/>
                    <a:pt x="620" y="268"/>
                  </a:cubicBezTo>
                  <a:cubicBezTo>
                    <a:pt x="620" y="268"/>
                    <a:pt x="619" y="259"/>
                    <a:pt x="614" y="260"/>
                  </a:cubicBezTo>
                  <a:cubicBezTo>
                    <a:pt x="613" y="264"/>
                    <a:pt x="605" y="269"/>
                    <a:pt x="599" y="268"/>
                  </a:cubicBezTo>
                  <a:cubicBezTo>
                    <a:pt x="595" y="279"/>
                    <a:pt x="587" y="285"/>
                    <a:pt x="582" y="292"/>
                  </a:cubicBezTo>
                  <a:cubicBezTo>
                    <a:pt x="591" y="295"/>
                    <a:pt x="590" y="297"/>
                    <a:pt x="598" y="300"/>
                  </a:cubicBezTo>
                  <a:cubicBezTo>
                    <a:pt x="590" y="306"/>
                    <a:pt x="573" y="309"/>
                    <a:pt x="573" y="309"/>
                  </a:cubicBezTo>
                  <a:cubicBezTo>
                    <a:pt x="573" y="309"/>
                    <a:pt x="576" y="313"/>
                    <a:pt x="584" y="316"/>
                  </a:cubicBezTo>
                  <a:cubicBezTo>
                    <a:pt x="574" y="326"/>
                    <a:pt x="552" y="322"/>
                    <a:pt x="552" y="322"/>
                  </a:cubicBezTo>
                  <a:cubicBezTo>
                    <a:pt x="552" y="322"/>
                    <a:pt x="553" y="326"/>
                    <a:pt x="561" y="333"/>
                  </a:cubicBezTo>
                  <a:cubicBezTo>
                    <a:pt x="547" y="335"/>
                    <a:pt x="526" y="330"/>
                    <a:pt x="515" y="330"/>
                  </a:cubicBezTo>
                  <a:cubicBezTo>
                    <a:pt x="499" y="330"/>
                    <a:pt x="499" y="347"/>
                    <a:pt x="514" y="347"/>
                  </a:cubicBezTo>
                  <a:cubicBezTo>
                    <a:pt x="534" y="347"/>
                    <a:pt x="567" y="334"/>
                    <a:pt x="583" y="334"/>
                  </a:cubicBezTo>
                  <a:cubicBezTo>
                    <a:pt x="592" y="334"/>
                    <a:pt x="597" y="335"/>
                    <a:pt x="602" y="338"/>
                  </a:cubicBezTo>
                  <a:cubicBezTo>
                    <a:pt x="616" y="337"/>
                    <a:pt x="620" y="346"/>
                    <a:pt x="621" y="351"/>
                  </a:cubicBezTo>
                  <a:cubicBezTo>
                    <a:pt x="634" y="360"/>
                    <a:pt x="627" y="370"/>
                    <a:pt x="627" y="370"/>
                  </a:cubicBezTo>
                  <a:close/>
                  <a:moveTo>
                    <a:pt x="120" y="86"/>
                  </a:moveTo>
                  <a:cubicBezTo>
                    <a:pt x="120" y="130"/>
                    <a:pt x="156" y="157"/>
                    <a:pt x="156" y="157"/>
                  </a:cubicBezTo>
                  <a:cubicBezTo>
                    <a:pt x="156" y="157"/>
                    <a:pt x="209" y="130"/>
                    <a:pt x="215" y="86"/>
                  </a:cubicBezTo>
                  <a:cubicBezTo>
                    <a:pt x="220" y="44"/>
                    <a:pt x="187" y="34"/>
                    <a:pt x="171" y="34"/>
                  </a:cubicBezTo>
                  <a:cubicBezTo>
                    <a:pt x="138" y="35"/>
                    <a:pt x="120" y="58"/>
                    <a:pt x="120" y="86"/>
                  </a:cubicBezTo>
                  <a:close/>
                  <a:moveTo>
                    <a:pt x="488" y="150"/>
                  </a:moveTo>
                  <a:cubicBezTo>
                    <a:pt x="493" y="148"/>
                    <a:pt x="486" y="146"/>
                    <a:pt x="489" y="141"/>
                  </a:cubicBezTo>
                  <a:cubicBezTo>
                    <a:pt x="492" y="137"/>
                    <a:pt x="497" y="137"/>
                    <a:pt x="497" y="135"/>
                  </a:cubicBezTo>
                  <a:cubicBezTo>
                    <a:pt x="488" y="133"/>
                    <a:pt x="476" y="135"/>
                    <a:pt x="465" y="143"/>
                  </a:cubicBezTo>
                  <a:cubicBezTo>
                    <a:pt x="476" y="146"/>
                    <a:pt x="483" y="152"/>
                    <a:pt x="488" y="150"/>
                  </a:cubicBezTo>
                  <a:close/>
                  <a:moveTo>
                    <a:pt x="528" y="148"/>
                  </a:moveTo>
                  <a:cubicBezTo>
                    <a:pt x="526" y="148"/>
                    <a:pt x="525" y="150"/>
                    <a:pt x="525" y="152"/>
                  </a:cubicBezTo>
                  <a:cubicBezTo>
                    <a:pt x="525" y="158"/>
                    <a:pt x="537" y="160"/>
                    <a:pt x="537" y="157"/>
                  </a:cubicBezTo>
                  <a:cubicBezTo>
                    <a:pt x="537" y="156"/>
                    <a:pt x="535" y="155"/>
                    <a:pt x="532" y="152"/>
                  </a:cubicBezTo>
                  <a:cubicBezTo>
                    <a:pt x="530" y="150"/>
                    <a:pt x="530" y="148"/>
                    <a:pt x="528" y="14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" name="Freeform 12"/>
            <p:cNvSpPr>
              <a:spLocks noChangeAspect="1"/>
            </p:cNvSpPr>
            <p:nvPr/>
          </p:nvSpPr>
          <p:spPr bwMode="auto">
            <a:xfrm>
              <a:off x="1610" y="2843"/>
              <a:ext cx="432" cy="548"/>
            </a:xfrm>
            <a:custGeom>
              <a:avLst/>
              <a:gdLst>
                <a:gd name="T0" fmla="*/ 35489029 w 322"/>
                <a:gd name="T1" fmla="*/ 13596068 h 409"/>
                <a:gd name="T2" fmla="*/ 24099524 w 322"/>
                <a:gd name="T3" fmla="*/ 8157170 h 409"/>
                <a:gd name="T4" fmla="*/ 10797506 w 322"/>
                <a:gd name="T5" fmla="*/ 24964833 h 409"/>
                <a:gd name="T6" fmla="*/ 23350507 w 322"/>
                <a:gd name="T7" fmla="*/ 41195759 h 409"/>
                <a:gd name="T8" fmla="*/ 34981220 w 322"/>
                <a:gd name="T9" fmla="*/ 35516468 h 409"/>
                <a:gd name="T10" fmla="*/ 40598591 w 322"/>
                <a:gd name="T11" fmla="*/ 41195759 h 409"/>
                <a:gd name="T12" fmla="*/ 21983827 w 322"/>
                <a:gd name="T13" fmla="*/ 49406922 h 409"/>
                <a:gd name="T14" fmla="*/ 0 w 322"/>
                <a:gd name="T15" fmla="*/ 24787740 h 409"/>
                <a:gd name="T16" fmla="*/ 23836759 w 322"/>
                <a:gd name="T17" fmla="*/ 0 h 409"/>
                <a:gd name="T18" fmla="*/ 41070730 w 322"/>
                <a:gd name="T19" fmla="*/ 7573538 h 409"/>
                <a:gd name="T20" fmla="*/ 35489029 w 322"/>
                <a:gd name="T21" fmla="*/ 13596068 h 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409">
                  <a:moveTo>
                    <a:pt x="279" y="113"/>
                  </a:moveTo>
                  <a:cubicBezTo>
                    <a:pt x="241" y="76"/>
                    <a:pt x="224" y="67"/>
                    <a:pt x="189" y="67"/>
                  </a:cubicBezTo>
                  <a:cubicBezTo>
                    <a:pt x="126" y="67"/>
                    <a:pt x="84" y="116"/>
                    <a:pt x="84" y="207"/>
                  </a:cubicBezTo>
                  <a:cubicBezTo>
                    <a:pt x="84" y="294"/>
                    <a:pt x="124" y="341"/>
                    <a:pt x="183" y="341"/>
                  </a:cubicBezTo>
                  <a:cubicBezTo>
                    <a:pt x="216" y="341"/>
                    <a:pt x="241" y="328"/>
                    <a:pt x="274" y="294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278" y="389"/>
                    <a:pt x="235" y="409"/>
                    <a:pt x="173" y="409"/>
                  </a:cubicBezTo>
                  <a:cubicBezTo>
                    <a:pt x="66" y="409"/>
                    <a:pt x="0" y="338"/>
                    <a:pt x="0" y="205"/>
                  </a:cubicBezTo>
                  <a:cubicBezTo>
                    <a:pt x="0" y="75"/>
                    <a:pt x="74" y="0"/>
                    <a:pt x="187" y="0"/>
                  </a:cubicBezTo>
                  <a:cubicBezTo>
                    <a:pt x="247" y="0"/>
                    <a:pt x="282" y="17"/>
                    <a:pt x="322" y="63"/>
                  </a:cubicBezTo>
                  <a:lnTo>
                    <a:pt x="279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3" name="Freeform 13"/>
            <p:cNvSpPr>
              <a:spLocks noChangeAspect="1" noEditPoints="1"/>
            </p:cNvSpPr>
            <p:nvPr/>
          </p:nvSpPr>
          <p:spPr bwMode="auto">
            <a:xfrm>
              <a:off x="2097" y="2843"/>
              <a:ext cx="101" cy="537"/>
            </a:xfrm>
            <a:custGeom>
              <a:avLst/>
              <a:gdLst>
                <a:gd name="T0" fmla="*/ 0 w 179"/>
                <a:gd name="T1" fmla="*/ 1 h 947"/>
                <a:gd name="T2" fmla="*/ 0 w 179"/>
                <a:gd name="T3" fmla="*/ 0 h 947"/>
                <a:gd name="T4" fmla="*/ 1 w 179"/>
                <a:gd name="T5" fmla="*/ 0 h 947"/>
                <a:gd name="T6" fmla="*/ 1 w 179"/>
                <a:gd name="T7" fmla="*/ 1 h 947"/>
                <a:gd name="T8" fmla="*/ 0 w 179"/>
                <a:gd name="T9" fmla="*/ 1 h 947"/>
                <a:gd name="T10" fmla="*/ 1 w 179"/>
                <a:gd name="T11" fmla="*/ 1 h 947"/>
                <a:gd name="T12" fmla="*/ 1 w 179"/>
                <a:gd name="T13" fmla="*/ 1 h 947"/>
                <a:gd name="T14" fmla="*/ 1 w 179"/>
                <a:gd name="T15" fmla="*/ 1 h 947"/>
                <a:gd name="T16" fmla="*/ 1 w 179"/>
                <a:gd name="T17" fmla="*/ 1 h 947"/>
                <a:gd name="T18" fmla="*/ 1 w 179"/>
                <a:gd name="T19" fmla="*/ 1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947">
                  <a:moveTo>
                    <a:pt x="0" y="163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163"/>
                  </a:lnTo>
                  <a:lnTo>
                    <a:pt x="0" y="163"/>
                  </a:lnTo>
                  <a:close/>
                  <a:moveTo>
                    <a:pt x="2" y="947"/>
                  </a:moveTo>
                  <a:lnTo>
                    <a:pt x="2" y="227"/>
                  </a:lnTo>
                  <a:lnTo>
                    <a:pt x="175" y="227"/>
                  </a:lnTo>
                  <a:lnTo>
                    <a:pt x="175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4" name="Freeform 14"/>
            <p:cNvSpPr>
              <a:spLocks noChangeAspect="1"/>
            </p:cNvSpPr>
            <p:nvPr/>
          </p:nvSpPr>
          <p:spPr bwMode="auto">
            <a:xfrm>
              <a:off x="2238" y="2843"/>
              <a:ext cx="270" cy="545"/>
            </a:xfrm>
            <a:custGeom>
              <a:avLst/>
              <a:gdLst>
                <a:gd name="T0" fmla="*/ 16046968 w 201"/>
                <a:gd name="T1" fmla="*/ 48090357 h 407"/>
                <a:gd name="T2" fmla="*/ 5177618 w 201"/>
                <a:gd name="T3" fmla="*/ 38657936 h 407"/>
                <a:gd name="T4" fmla="*/ 5177618 w 201"/>
                <a:gd name="T5" fmla="*/ 18414244 h 407"/>
                <a:gd name="T6" fmla="*/ 0 w 201"/>
                <a:gd name="T7" fmla="*/ 18414244 h 407"/>
                <a:gd name="T8" fmla="*/ 0 w 201"/>
                <a:gd name="T9" fmla="*/ 11416218 h 407"/>
                <a:gd name="T10" fmla="*/ 5430906 w 201"/>
                <a:gd name="T11" fmla="*/ 11416218 h 407"/>
                <a:gd name="T12" fmla="*/ 5590785 w 201"/>
                <a:gd name="T13" fmla="*/ 1758744 h 407"/>
                <a:gd name="T14" fmla="*/ 15311470 w 201"/>
                <a:gd name="T15" fmla="*/ 0 h 407"/>
                <a:gd name="T16" fmla="*/ 15311470 w 201"/>
                <a:gd name="T17" fmla="*/ 11416218 h 407"/>
                <a:gd name="T18" fmla="*/ 23438220 w 201"/>
                <a:gd name="T19" fmla="*/ 11416218 h 407"/>
                <a:gd name="T20" fmla="*/ 23438220 w 201"/>
                <a:gd name="T21" fmla="*/ 18414244 h 407"/>
                <a:gd name="T22" fmla="*/ 15311470 w 201"/>
                <a:gd name="T23" fmla="*/ 18414244 h 407"/>
                <a:gd name="T24" fmla="*/ 15311470 w 201"/>
                <a:gd name="T25" fmla="*/ 35588467 h 407"/>
                <a:gd name="T26" fmla="*/ 15332659 w 201"/>
                <a:gd name="T27" fmla="*/ 38657936 h 407"/>
                <a:gd name="T28" fmla="*/ 18791949 w 201"/>
                <a:gd name="T29" fmla="*/ 40752718 h 407"/>
                <a:gd name="T30" fmla="*/ 24451829 w 201"/>
                <a:gd name="T31" fmla="*/ 38475007 h 407"/>
                <a:gd name="T32" fmla="*/ 26951775 w 201"/>
                <a:gd name="T33" fmla="*/ 44639288 h 407"/>
                <a:gd name="T34" fmla="*/ 16046968 w 201"/>
                <a:gd name="T35" fmla="*/ 48090357 h 4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407">
                  <a:moveTo>
                    <a:pt x="120" y="407"/>
                  </a:moveTo>
                  <a:cubicBezTo>
                    <a:pt x="64" y="407"/>
                    <a:pt x="39" y="382"/>
                    <a:pt x="39" y="327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4" y="316"/>
                    <a:pt x="114" y="321"/>
                    <a:pt x="115" y="327"/>
                  </a:cubicBezTo>
                  <a:cubicBezTo>
                    <a:pt x="118" y="338"/>
                    <a:pt x="128" y="345"/>
                    <a:pt x="140" y="345"/>
                  </a:cubicBezTo>
                  <a:cubicBezTo>
                    <a:pt x="152" y="345"/>
                    <a:pt x="160" y="342"/>
                    <a:pt x="183" y="326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173" y="399"/>
                    <a:pt x="152" y="407"/>
                    <a:pt x="120" y="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5" name="Freeform 15"/>
            <p:cNvSpPr>
              <a:spLocks noChangeAspect="1"/>
            </p:cNvSpPr>
            <p:nvPr/>
          </p:nvSpPr>
          <p:spPr bwMode="auto">
            <a:xfrm>
              <a:off x="2499" y="2972"/>
              <a:ext cx="401" cy="579"/>
            </a:xfrm>
            <a:custGeom>
              <a:avLst/>
              <a:gdLst>
                <a:gd name="T0" fmla="*/ 12981652 w 300"/>
                <a:gd name="T1" fmla="*/ 48312905 h 433"/>
                <a:gd name="T2" fmla="*/ 4592748 w 300"/>
                <a:gd name="T3" fmla="*/ 48312905 h 433"/>
                <a:gd name="T4" fmla="*/ 11170047 w 300"/>
                <a:gd name="T5" fmla="*/ 33350629 h 433"/>
                <a:gd name="T6" fmla="*/ 0 w 300"/>
                <a:gd name="T7" fmla="*/ 0 h 433"/>
                <a:gd name="T8" fmla="*/ 9029611 w 300"/>
                <a:gd name="T9" fmla="*/ 0 h 433"/>
                <a:gd name="T10" fmla="*/ 14094419 w 300"/>
                <a:gd name="T11" fmla="*/ 18835767 h 433"/>
                <a:gd name="T12" fmla="*/ 15313435 w 300"/>
                <a:gd name="T13" fmla="*/ 23493184 h 433"/>
                <a:gd name="T14" fmla="*/ 16633159 w 300"/>
                <a:gd name="T15" fmla="*/ 20100587 h 433"/>
                <a:gd name="T16" fmla="*/ 24242824 w 300"/>
                <a:gd name="T17" fmla="*/ 0 h 433"/>
                <a:gd name="T18" fmla="*/ 32951001 w 300"/>
                <a:gd name="T19" fmla="*/ 0 h 433"/>
                <a:gd name="T20" fmla="*/ 12981652 w 300"/>
                <a:gd name="T21" fmla="*/ 4831290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433">
                  <a:moveTo>
                    <a:pt x="118" y="433"/>
                  </a:moveTo>
                  <a:cubicBezTo>
                    <a:pt x="42" y="433"/>
                    <a:pt x="42" y="433"/>
                    <a:pt x="42" y="433"/>
                  </a:cubicBezTo>
                  <a:cubicBezTo>
                    <a:pt x="75" y="365"/>
                    <a:pt x="96" y="314"/>
                    <a:pt x="102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25" y="153"/>
                    <a:pt x="129" y="169"/>
                  </a:cubicBezTo>
                  <a:cubicBezTo>
                    <a:pt x="134" y="186"/>
                    <a:pt x="139" y="210"/>
                    <a:pt x="139" y="210"/>
                  </a:cubicBezTo>
                  <a:cubicBezTo>
                    <a:pt x="144" y="195"/>
                    <a:pt x="144" y="198"/>
                    <a:pt x="151" y="180"/>
                  </a:cubicBezTo>
                  <a:cubicBezTo>
                    <a:pt x="175" y="116"/>
                    <a:pt x="221" y="0"/>
                    <a:pt x="221" y="0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6" name="Freeform 16"/>
            <p:cNvSpPr>
              <a:spLocks noChangeAspect="1" noEditPoints="1"/>
            </p:cNvSpPr>
            <p:nvPr/>
          </p:nvSpPr>
          <p:spPr bwMode="auto">
            <a:xfrm>
              <a:off x="2883" y="3604"/>
              <a:ext cx="393" cy="550"/>
            </a:xfrm>
            <a:custGeom>
              <a:avLst/>
              <a:gdLst>
                <a:gd name="T0" fmla="*/ 27843248 w 293"/>
                <a:gd name="T1" fmla="*/ 46563365 h 411"/>
                <a:gd name="T2" fmla="*/ 27519411 w 293"/>
                <a:gd name="T3" fmla="*/ 40725790 h 411"/>
                <a:gd name="T4" fmla="*/ 14536893 w 293"/>
                <a:gd name="T5" fmla="*/ 47285105 h 411"/>
                <a:gd name="T6" fmla="*/ 0 w 293"/>
                <a:gd name="T7" fmla="*/ 29180209 h 411"/>
                <a:gd name="T8" fmla="*/ 16365256 w 293"/>
                <a:gd name="T9" fmla="*/ 10211843 h 411"/>
                <a:gd name="T10" fmla="*/ 26987797 w 293"/>
                <a:gd name="T11" fmla="*/ 14511575 h 411"/>
                <a:gd name="T12" fmla="*/ 26933608 w 293"/>
                <a:gd name="T13" fmla="*/ 10211843 h 411"/>
                <a:gd name="T14" fmla="*/ 26933608 w 293"/>
                <a:gd name="T15" fmla="*/ 0 h 411"/>
                <a:gd name="T16" fmla="*/ 36449641 w 293"/>
                <a:gd name="T17" fmla="*/ 0 h 411"/>
                <a:gd name="T18" fmla="*/ 36449641 w 293"/>
                <a:gd name="T19" fmla="*/ 40091596 h 411"/>
                <a:gd name="T20" fmla="*/ 36595192 w 293"/>
                <a:gd name="T21" fmla="*/ 42464448 h 411"/>
                <a:gd name="T22" fmla="*/ 36962079 w 293"/>
                <a:gd name="T23" fmla="*/ 46563365 h 411"/>
                <a:gd name="T24" fmla="*/ 27843248 w 293"/>
                <a:gd name="T25" fmla="*/ 46563365 h 411"/>
                <a:gd name="T26" fmla="*/ 26655621 w 293"/>
                <a:gd name="T27" fmla="*/ 23158366 h 411"/>
                <a:gd name="T28" fmla="*/ 18501502 w 293"/>
                <a:gd name="T29" fmla="*/ 17046998 h 411"/>
                <a:gd name="T30" fmla="*/ 9625174 w 293"/>
                <a:gd name="T31" fmla="*/ 28670259 h 411"/>
                <a:gd name="T32" fmla="*/ 16804019 w 293"/>
                <a:gd name="T33" fmla="*/ 39882960 h 411"/>
                <a:gd name="T34" fmla="*/ 24631190 w 293"/>
                <a:gd name="T35" fmla="*/ 35909947 h 411"/>
                <a:gd name="T36" fmla="*/ 27283438 w 293"/>
                <a:gd name="T37" fmla="*/ 27715011 h 411"/>
                <a:gd name="T38" fmla="*/ 26655621 w 293"/>
                <a:gd name="T39" fmla="*/ 23158366 h 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3" h="411">
                  <a:moveTo>
                    <a:pt x="221" y="405"/>
                  </a:moveTo>
                  <a:cubicBezTo>
                    <a:pt x="219" y="388"/>
                    <a:pt x="219" y="384"/>
                    <a:pt x="218" y="354"/>
                  </a:cubicBezTo>
                  <a:cubicBezTo>
                    <a:pt x="188" y="396"/>
                    <a:pt x="160" y="411"/>
                    <a:pt x="115" y="411"/>
                  </a:cubicBezTo>
                  <a:cubicBezTo>
                    <a:pt x="41" y="411"/>
                    <a:pt x="0" y="355"/>
                    <a:pt x="0" y="253"/>
                  </a:cubicBezTo>
                  <a:cubicBezTo>
                    <a:pt x="0" y="148"/>
                    <a:pt x="47" y="89"/>
                    <a:pt x="130" y="89"/>
                  </a:cubicBezTo>
                  <a:cubicBezTo>
                    <a:pt x="169" y="89"/>
                    <a:pt x="195" y="100"/>
                    <a:pt x="214" y="126"/>
                  </a:cubicBezTo>
                  <a:cubicBezTo>
                    <a:pt x="213" y="110"/>
                    <a:pt x="213" y="105"/>
                    <a:pt x="213" y="8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9" y="353"/>
                    <a:pt x="289" y="360"/>
                    <a:pt x="290" y="369"/>
                  </a:cubicBezTo>
                  <a:cubicBezTo>
                    <a:pt x="290" y="385"/>
                    <a:pt x="291" y="390"/>
                    <a:pt x="293" y="405"/>
                  </a:cubicBezTo>
                  <a:lnTo>
                    <a:pt x="221" y="405"/>
                  </a:lnTo>
                  <a:close/>
                  <a:moveTo>
                    <a:pt x="211" y="202"/>
                  </a:moveTo>
                  <a:cubicBezTo>
                    <a:pt x="202" y="169"/>
                    <a:pt x="177" y="148"/>
                    <a:pt x="147" y="148"/>
                  </a:cubicBezTo>
                  <a:cubicBezTo>
                    <a:pt x="104" y="148"/>
                    <a:pt x="76" y="184"/>
                    <a:pt x="76" y="249"/>
                  </a:cubicBezTo>
                  <a:cubicBezTo>
                    <a:pt x="76" y="314"/>
                    <a:pt x="98" y="347"/>
                    <a:pt x="133" y="347"/>
                  </a:cubicBezTo>
                  <a:cubicBezTo>
                    <a:pt x="154" y="347"/>
                    <a:pt x="177" y="334"/>
                    <a:pt x="195" y="312"/>
                  </a:cubicBezTo>
                  <a:cubicBezTo>
                    <a:pt x="204" y="300"/>
                    <a:pt x="216" y="275"/>
                    <a:pt x="216" y="241"/>
                  </a:cubicBezTo>
                  <a:cubicBezTo>
                    <a:pt x="216" y="219"/>
                    <a:pt x="215" y="215"/>
                    <a:pt x="211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7" name="Freeform 17"/>
            <p:cNvSpPr>
              <a:spLocks noChangeAspect="1"/>
            </p:cNvSpPr>
            <p:nvPr/>
          </p:nvSpPr>
          <p:spPr bwMode="auto">
            <a:xfrm>
              <a:off x="1610" y="3604"/>
              <a:ext cx="450" cy="554"/>
            </a:xfrm>
            <a:custGeom>
              <a:avLst/>
              <a:gdLst>
                <a:gd name="T0" fmla="*/ 34788098 w 336"/>
                <a:gd name="T1" fmla="*/ 12915524 h 414"/>
                <a:gd name="T2" fmla="*/ 23728252 w 336"/>
                <a:gd name="T3" fmla="*/ 7532399 h 414"/>
                <a:gd name="T4" fmla="*/ 9926423 w 336"/>
                <a:gd name="T5" fmla="*/ 23693633 h 414"/>
                <a:gd name="T6" fmla="*/ 23489143 w 336"/>
                <a:gd name="T7" fmla="*/ 40163076 h 414"/>
                <a:gd name="T8" fmla="*/ 31222756 w 336"/>
                <a:gd name="T9" fmla="*/ 38301842 h 414"/>
                <a:gd name="T10" fmla="*/ 31222756 w 336"/>
                <a:gd name="T11" fmla="*/ 29159724 h 414"/>
                <a:gd name="T12" fmla="*/ 31222756 w 336"/>
                <a:gd name="T13" fmla="*/ 24818294 h 414"/>
                <a:gd name="T14" fmla="*/ 39654020 w 336"/>
                <a:gd name="T15" fmla="*/ 24818294 h 414"/>
                <a:gd name="T16" fmla="*/ 39654020 w 336"/>
                <a:gd name="T17" fmla="*/ 42854813 h 414"/>
                <a:gd name="T18" fmla="*/ 22440762 w 336"/>
                <a:gd name="T19" fmla="*/ 47585113 h 414"/>
                <a:gd name="T20" fmla="*/ 0 w 336"/>
                <a:gd name="T21" fmla="*/ 23851897 h 414"/>
                <a:gd name="T22" fmla="*/ 22766417 w 336"/>
                <a:gd name="T23" fmla="*/ 0 h 414"/>
                <a:gd name="T24" fmla="*/ 39971183 w 336"/>
                <a:gd name="T25" fmla="*/ 7389141 h 414"/>
                <a:gd name="T26" fmla="*/ 34788098 w 336"/>
                <a:gd name="T27" fmla="*/ 12915524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6" h="414">
                  <a:moveTo>
                    <a:pt x="293" y="112"/>
                  </a:moveTo>
                  <a:cubicBezTo>
                    <a:pt x="259" y="77"/>
                    <a:pt x="236" y="66"/>
                    <a:pt x="199" y="66"/>
                  </a:cubicBezTo>
                  <a:cubicBezTo>
                    <a:pt x="131" y="66"/>
                    <a:pt x="84" y="116"/>
                    <a:pt x="84" y="206"/>
                  </a:cubicBezTo>
                  <a:cubicBezTo>
                    <a:pt x="84" y="301"/>
                    <a:pt x="128" y="350"/>
                    <a:pt x="198" y="350"/>
                  </a:cubicBezTo>
                  <a:cubicBezTo>
                    <a:pt x="224" y="350"/>
                    <a:pt x="239" y="347"/>
                    <a:pt x="263" y="333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34" y="373"/>
                    <a:pt x="334" y="373"/>
                    <a:pt x="334" y="373"/>
                  </a:cubicBezTo>
                  <a:cubicBezTo>
                    <a:pt x="284" y="402"/>
                    <a:pt x="242" y="414"/>
                    <a:pt x="189" y="414"/>
                  </a:cubicBezTo>
                  <a:cubicBezTo>
                    <a:pt x="73" y="414"/>
                    <a:pt x="0" y="341"/>
                    <a:pt x="0" y="208"/>
                  </a:cubicBezTo>
                  <a:cubicBezTo>
                    <a:pt x="0" y="78"/>
                    <a:pt x="77" y="0"/>
                    <a:pt x="192" y="0"/>
                  </a:cubicBezTo>
                  <a:cubicBezTo>
                    <a:pt x="254" y="0"/>
                    <a:pt x="298" y="20"/>
                    <a:pt x="336" y="64"/>
                  </a:cubicBezTo>
                  <a:lnTo>
                    <a:pt x="29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8" name="Freeform 18"/>
            <p:cNvSpPr>
              <a:spLocks noChangeAspect="1"/>
            </p:cNvSpPr>
            <p:nvPr/>
          </p:nvSpPr>
          <p:spPr bwMode="auto">
            <a:xfrm>
              <a:off x="2126" y="3735"/>
              <a:ext cx="363" cy="422"/>
            </a:xfrm>
            <a:custGeom>
              <a:avLst/>
              <a:gdLst>
                <a:gd name="T0" fmla="*/ 23590045 w 271"/>
                <a:gd name="T1" fmla="*/ 36921574 h 315"/>
                <a:gd name="T2" fmla="*/ 23336235 w 271"/>
                <a:gd name="T3" fmla="*/ 33303747 h 315"/>
                <a:gd name="T4" fmla="*/ 23336235 w 271"/>
                <a:gd name="T5" fmla="*/ 31633277 h 315"/>
                <a:gd name="T6" fmla="*/ 10798610 w 271"/>
                <a:gd name="T7" fmla="*/ 37842235 h 315"/>
                <a:gd name="T8" fmla="*/ 0 w 271"/>
                <a:gd name="T9" fmla="*/ 26652178 h 315"/>
                <a:gd name="T10" fmla="*/ 0 w 271"/>
                <a:gd name="T11" fmla="*/ 0 h 315"/>
                <a:gd name="T12" fmla="*/ 9147216 w 271"/>
                <a:gd name="T13" fmla="*/ 0 h 315"/>
                <a:gd name="T14" fmla="*/ 9147216 w 271"/>
                <a:gd name="T15" fmla="*/ 24048230 h 315"/>
                <a:gd name="T16" fmla="*/ 13331447 w 271"/>
                <a:gd name="T17" fmla="*/ 29785494 h 315"/>
                <a:gd name="T18" fmla="*/ 22857851 w 271"/>
                <a:gd name="T19" fmla="*/ 18691596 h 315"/>
                <a:gd name="T20" fmla="*/ 22857851 w 271"/>
                <a:gd name="T21" fmla="*/ 0 h 315"/>
                <a:gd name="T22" fmla="*/ 31945858 w 271"/>
                <a:gd name="T23" fmla="*/ 0 h 315"/>
                <a:gd name="T24" fmla="*/ 31945858 w 271"/>
                <a:gd name="T25" fmla="*/ 29638626 h 315"/>
                <a:gd name="T26" fmla="*/ 32039764 w 271"/>
                <a:gd name="T27" fmla="*/ 32824634 h 315"/>
                <a:gd name="T28" fmla="*/ 32386962 w 271"/>
                <a:gd name="T29" fmla="*/ 36921574 h 315"/>
                <a:gd name="T30" fmla="*/ 23590045 w 271"/>
                <a:gd name="T31" fmla="*/ 36921574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1" h="315">
                  <a:moveTo>
                    <a:pt x="197" y="307"/>
                  </a:moveTo>
                  <a:cubicBezTo>
                    <a:pt x="196" y="295"/>
                    <a:pt x="196" y="294"/>
                    <a:pt x="195" y="277"/>
                  </a:cubicBezTo>
                  <a:cubicBezTo>
                    <a:pt x="195" y="274"/>
                    <a:pt x="195" y="269"/>
                    <a:pt x="195" y="263"/>
                  </a:cubicBezTo>
                  <a:cubicBezTo>
                    <a:pt x="166" y="297"/>
                    <a:pt x="128" y="315"/>
                    <a:pt x="90" y="315"/>
                  </a:cubicBezTo>
                  <a:cubicBezTo>
                    <a:pt x="35" y="315"/>
                    <a:pt x="0" y="279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232"/>
                    <a:pt x="88" y="248"/>
                    <a:pt x="111" y="248"/>
                  </a:cubicBezTo>
                  <a:cubicBezTo>
                    <a:pt x="138" y="249"/>
                    <a:pt x="191" y="210"/>
                    <a:pt x="191" y="155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52"/>
                    <a:pt x="268" y="260"/>
                    <a:pt x="268" y="273"/>
                  </a:cubicBezTo>
                  <a:cubicBezTo>
                    <a:pt x="269" y="291"/>
                    <a:pt x="270" y="294"/>
                    <a:pt x="271" y="307"/>
                  </a:cubicBezTo>
                  <a:lnTo>
                    <a:pt x="197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9" name="Freeform 19"/>
            <p:cNvSpPr>
              <a:spLocks noChangeAspect="1" noEditPoints="1"/>
            </p:cNvSpPr>
            <p:nvPr/>
          </p:nvSpPr>
          <p:spPr bwMode="auto">
            <a:xfrm>
              <a:off x="2551" y="3602"/>
              <a:ext cx="103" cy="544"/>
            </a:xfrm>
            <a:custGeom>
              <a:avLst/>
              <a:gdLst>
                <a:gd name="T0" fmla="*/ 0 w 182"/>
                <a:gd name="T1" fmla="*/ 1 h 959"/>
                <a:gd name="T2" fmla="*/ 0 w 182"/>
                <a:gd name="T3" fmla="*/ 0 h 959"/>
                <a:gd name="T4" fmla="*/ 1 w 182"/>
                <a:gd name="T5" fmla="*/ 0 h 959"/>
                <a:gd name="T6" fmla="*/ 1 w 182"/>
                <a:gd name="T7" fmla="*/ 1 h 959"/>
                <a:gd name="T8" fmla="*/ 0 w 182"/>
                <a:gd name="T9" fmla="*/ 1 h 959"/>
                <a:gd name="T10" fmla="*/ 1 w 182"/>
                <a:gd name="T11" fmla="*/ 1 h 959"/>
                <a:gd name="T12" fmla="*/ 1 w 182"/>
                <a:gd name="T13" fmla="*/ 1 h 959"/>
                <a:gd name="T14" fmla="*/ 1 w 182"/>
                <a:gd name="T15" fmla="*/ 1 h 959"/>
                <a:gd name="T16" fmla="*/ 1 w 182"/>
                <a:gd name="T17" fmla="*/ 1 h 959"/>
                <a:gd name="T18" fmla="*/ 1 w 182"/>
                <a:gd name="T19" fmla="*/ 1 h 9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959">
                  <a:moveTo>
                    <a:pt x="0" y="165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165"/>
                  </a:lnTo>
                  <a:lnTo>
                    <a:pt x="0" y="165"/>
                  </a:lnTo>
                  <a:close/>
                  <a:moveTo>
                    <a:pt x="2" y="959"/>
                  </a:moveTo>
                  <a:lnTo>
                    <a:pt x="2" y="234"/>
                  </a:lnTo>
                  <a:lnTo>
                    <a:pt x="177" y="234"/>
                  </a:lnTo>
                  <a:lnTo>
                    <a:pt x="177" y="959"/>
                  </a:lnTo>
                  <a:lnTo>
                    <a:pt x="2" y="9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0" name="Rectangle 20"/>
            <p:cNvSpPr>
              <a:spLocks noChangeAspect="1" noChangeArrowheads="1"/>
            </p:cNvSpPr>
            <p:nvPr/>
          </p:nvSpPr>
          <p:spPr bwMode="auto">
            <a:xfrm>
              <a:off x="2725" y="3601"/>
              <a:ext cx="100" cy="5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/>
            </a:p>
          </p:txBody>
        </p:sp>
        <p:sp>
          <p:nvSpPr>
            <p:cNvPr id="1041" name="Freeform 21"/>
            <p:cNvSpPr>
              <a:spLocks noChangeAspect="1"/>
            </p:cNvSpPr>
            <p:nvPr/>
          </p:nvSpPr>
          <p:spPr bwMode="auto">
            <a:xfrm>
              <a:off x="3321" y="3724"/>
              <a:ext cx="320" cy="433"/>
            </a:xfrm>
            <a:custGeom>
              <a:avLst/>
              <a:gdLst>
                <a:gd name="T0" fmla="*/ 13724017 w 239"/>
                <a:gd name="T1" fmla="*/ 39850902 h 323"/>
                <a:gd name="T2" fmla="*/ 0 w 239"/>
                <a:gd name="T3" fmla="*/ 35954744 h 323"/>
                <a:gd name="T4" fmla="*/ 2830512 w 239"/>
                <a:gd name="T5" fmla="*/ 28980809 h 323"/>
                <a:gd name="T6" fmla="*/ 13240585 w 239"/>
                <a:gd name="T7" fmla="*/ 32659064 h 323"/>
                <a:gd name="T8" fmla="*/ 19096866 w 239"/>
                <a:gd name="T9" fmla="*/ 28284950 h 323"/>
                <a:gd name="T10" fmla="*/ 13240585 w 239"/>
                <a:gd name="T11" fmla="*/ 23587730 h 323"/>
                <a:gd name="T12" fmla="*/ 5942289 w 239"/>
                <a:gd name="T13" fmla="*/ 21618479 h 323"/>
                <a:gd name="T14" fmla="*/ 1522117 w 239"/>
                <a:gd name="T15" fmla="*/ 12682858 h 323"/>
                <a:gd name="T16" fmla="*/ 15637863 w 239"/>
                <a:gd name="T17" fmla="*/ 0 h 323"/>
                <a:gd name="T18" fmla="*/ 28040329 w 239"/>
                <a:gd name="T19" fmla="*/ 3205343 h 323"/>
                <a:gd name="T20" fmla="*/ 25708456 w 239"/>
                <a:gd name="T21" fmla="*/ 10544435 h 323"/>
                <a:gd name="T22" fmla="*/ 16012891 w 239"/>
                <a:gd name="T23" fmla="*/ 7328424 h 323"/>
                <a:gd name="T24" fmla="*/ 10418362 w 239"/>
                <a:gd name="T25" fmla="*/ 11686954 h 323"/>
                <a:gd name="T26" fmla="*/ 11990861 w 239"/>
                <a:gd name="T27" fmla="*/ 14566604 h 323"/>
                <a:gd name="T28" fmla="*/ 13901773 w 239"/>
                <a:gd name="T29" fmla="*/ 15172186 h 323"/>
                <a:gd name="T30" fmla="*/ 16273459 w 239"/>
                <a:gd name="T31" fmla="*/ 15602352 h 323"/>
                <a:gd name="T32" fmla="*/ 28040329 w 239"/>
                <a:gd name="T33" fmla="*/ 26820744 h 323"/>
                <a:gd name="T34" fmla="*/ 13724017 w 239"/>
                <a:gd name="T35" fmla="*/ 39850902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23">
                  <a:moveTo>
                    <a:pt x="117" y="323"/>
                  </a:moveTo>
                  <a:cubicBezTo>
                    <a:pt x="75" y="323"/>
                    <a:pt x="35" y="313"/>
                    <a:pt x="0" y="292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59" y="257"/>
                    <a:pt x="84" y="265"/>
                    <a:pt x="113" y="265"/>
                  </a:cubicBezTo>
                  <a:cubicBezTo>
                    <a:pt x="144" y="265"/>
                    <a:pt x="162" y="252"/>
                    <a:pt x="162" y="229"/>
                  </a:cubicBezTo>
                  <a:cubicBezTo>
                    <a:pt x="162" y="207"/>
                    <a:pt x="149" y="197"/>
                    <a:pt x="113" y="191"/>
                  </a:cubicBezTo>
                  <a:cubicBezTo>
                    <a:pt x="72" y="186"/>
                    <a:pt x="66" y="184"/>
                    <a:pt x="50" y="175"/>
                  </a:cubicBezTo>
                  <a:cubicBezTo>
                    <a:pt x="27" y="161"/>
                    <a:pt x="13" y="134"/>
                    <a:pt x="13" y="103"/>
                  </a:cubicBezTo>
                  <a:cubicBezTo>
                    <a:pt x="13" y="39"/>
                    <a:pt x="59" y="0"/>
                    <a:pt x="133" y="0"/>
                  </a:cubicBezTo>
                  <a:cubicBezTo>
                    <a:pt x="173" y="0"/>
                    <a:pt x="209" y="8"/>
                    <a:pt x="239" y="26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186" y="67"/>
                    <a:pt x="164" y="60"/>
                    <a:pt x="136" y="60"/>
                  </a:cubicBezTo>
                  <a:cubicBezTo>
                    <a:pt x="105" y="60"/>
                    <a:pt x="89" y="72"/>
                    <a:pt x="89" y="95"/>
                  </a:cubicBezTo>
                  <a:cubicBezTo>
                    <a:pt x="89" y="106"/>
                    <a:pt x="94" y="113"/>
                    <a:pt x="102" y="118"/>
                  </a:cubicBezTo>
                  <a:cubicBezTo>
                    <a:pt x="107" y="120"/>
                    <a:pt x="112" y="122"/>
                    <a:pt x="118" y="123"/>
                  </a:cubicBezTo>
                  <a:cubicBezTo>
                    <a:pt x="122" y="124"/>
                    <a:pt x="129" y="125"/>
                    <a:pt x="138" y="126"/>
                  </a:cubicBezTo>
                  <a:cubicBezTo>
                    <a:pt x="209" y="135"/>
                    <a:pt x="239" y="163"/>
                    <a:pt x="239" y="218"/>
                  </a:cubicBezTo>
                  <a:cubicBezTo>
                    <a:pt x="239" y="284"/>
                    <a:pt x="194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35" r:id="rId2"/>
    <p:sldLayoutId id="2147485336" r:id="rId3"/>
    <p:sldLayoutId id="2147485337" r:id="rId4"/>
    <p:sldLayoutId id="2147485338" r:id="rId5"/>
    <p:sldLayoutId id="2147485339" r:id="rId6"/>
    <p:sldLayoutId id="2147485340" r:id="rId7"/>
    <p:sldLayoutId id="2147485341" r:id="rId8"/>
    <p:sldLayoutId id="2147485342" r:id="rId9"/>
    <p:sldLayoutId id="2147485343" r:id="rId10"/>
    <p:sldLayoutId id="2147485344" r:id="rId11"/>
    <p:sldLayoutId id="2147485345" r:id="rId12"/>
    <p:sldLayoutId id="2147485346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defRPr sz="1700" b="1">
          <a:solidFill>
            <a:srgbClr val="14A9DE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700">
          <a:solidFill>
            <a:srgbClr val="14A9DE"/>
          </a:solidFill>
          <a:latin typeface="+mn-lt"/>
          <a:ea typeface="MS PGothic" panose="020B0600070205080204" pitchFamily="34" charset="-128"/>
          <a:cs typeface="+mn-cs"/>
        </a:defRPr>
      </a:lvl2pPr>
      <a:lvl3pPr marL="198438" indent="-1952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3pPr>
      <a:lvl4pPr marL="363538" indent="-1635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4pPr>
      <a:lvl5pPr marL="550863" indent="-1857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5pPr>
      <a:lvl6pPr marL="10080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6pPr>
      <a:lvl7pPr marL="14652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7pPr>
      <a:lvl8pPr marL="19224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8pPr>
      <a:lvl9pPr marL="23796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66700"/>
            <a:ext cx="3783012" cy="3381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36000" tIns="36000" rIns="36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341438"/>
            <a:ext cx="8440737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188" y="6456363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1" dirty="0">
                <a:solidFill>
                  <a:srgbClr val="BBB1A5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357188" y="1125538"/>
            <a:ext cx="8432800" cy="0"/>
          </a:xfrm>
          <a:prstGeom prst="line">
            <a:avLst/>
          </a:prstGeom>
          <a:noFill/>
          <a:ln w="12700">
            <a:solidFill>
              <a:srgbClr val="BBB1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2054" name="Group 19"/>
          <p:cNvGrpSpPr>
            <a:grpSpLocks noChangeAspect="1"/>
          </p:cNvGrpSpPr>
          <p:nvPr/>
        </p:nvGrpSpPr>
        <p:grpSpPr bwMode="auto">
          <a:xfrm>
            <a:off x="7962900" y="369888"/>
            <a:ext cx="812800" cy="503237"/>
            <a:chOff x="1610" y="2840"/>
            <a:chExt cx="2130" cy="1318"/>
          </a:xfrm>
        </p:grpSpPr>
        <p:sp>
          <p:nvSpPr>
            <p:cNvPr id="2055" name="Freeform 20"/>
            <p:cNvSpPr>
              <a:spLocks noChangeAspect="1" noEditPoints="1"/>
            </p:cNvSpPr>
            <p:nvPr/>
          </p:nvSpPr>
          <p:spPr bwMode="auto">
            <a:xfrm>
              <a:off x="2891" y="2840"/>
              <a:ext cx="849" cy="713"/>
            </a:xfrm>
            <a:custGeom>
              <a:avLst/>
              <a:gdLst>
                <a:gd name="T0" fmla="*/ 72459335 w 634"/>
                <a:gd name="T1" fmla="*/ 45106071 h 532"/>
                <a:gd name="T2" fmla="*/ 71298503 w 634"/>
                <a:gd name="T3" fmla="*/ 46661761 h 532"/>
                <a:gd name="T4" fmla="*/ 68080535 w 634"/>
                <a:gd name="T5" fmla="*/ 48526728 h 532"/>
                <a:gd name="T6" fmla="*/ 60406311 w 634"/>
                <a:gd name="T7" fmla="*/ 49584841 h 532"/>
                <a:gd name="T8" fmla="*/ 56810048 w 634"/>
                <a:gd name="T9" fmla="*/ 47910240 h 532"/>
                <a:gd name="T10" fmla="*/ 44972925 w 634"/>
                <a:gd name="T11" fmla="*/ 47452813 h 532"/>
                <a:gd name="T12" fmla="*/ 47414617 w 634"/>
                <a:gd name="T13" fmla="*/ 61363645 h 532"/>
                <a:gd name="T14" fmla="*/ 53440448 w 634"/>
                <a:gd name="T15" fmla="*/ 61153889 h 532"/>
                <a:gd name="T16" fmla="*/ 54858037 w 634"/>
                <a:gd name="T17" fmla="*/ 64322956 h 532"/>
                <a:gd name="T18" fmla="*/ 43389042 w 634"/>
                <a:gd name="T19" fmla="*/ 65036761 h 532"/>
                <a:gd name="T20" fmla="*/ 40187079 w 634"/>
                <a:gd name="T21" fmla="*/ 59247352 h 532"/>
                <a:gd name="T22" fmla="*/ 37867294 w 634"/>
                <a:gd name="T23" fmla="*/ 52426938 h 532"/>
                <a:gd name="T24" fmla="*/ 29934511 w 634"/>
                <a:gd name="T25" fmla="*/ 57844178 h 532"/>
                <a:gd name="T26" fmla="*/ 23088035 w 634"/>
                <a:gd name="T27" fmla="*/ 61042042 h 532"/>
                <a:gd name="T28" fmla="*/ 27446331 w 634"/>
                <a:gd name="T29" fmla="*/ 61042042 h 532"/>
                <a:gd name="T30" fmla="*/ 29178877 w 634"/>
                <a:gd name="T31" fmla="*/ 63048538 h 532"/>
                <a:gd name="T32" fmla="*/ 28726238 w 634"/>
                <a:gd name="T33" fmla="*/ 65036761 h 532"/>
                <a:gd name="T34" fmla="*/ 18840467 w 634"/>
                <a:gd name="T35" fmla="*/ 59994872 h 532"/>
                <a:gd name="T36" fmla="*/ 18451771 w 634"/>
                <a:gd name="T37" fmla="*/ 55994495 h 532"/>
                <a:gd name="T38" fmla="*/ 27848333 w 634"/>
                <a:gd name="T39" fmla="*/ 45938183 h 532"/>
                <a:gd name="T40" fmla="*/ 13013011 w 634"/>
                <a:gd name="T41" fmla="*/ 22192294 h 532"/>
                <a:gd name="T42" fmla="*/ 33088335 w 634"/>
                <a:gd name="T43" fmla="*/ 10654425 h 532"/>
                <a:gd name="T44" fmla="*/ 35442035 w 634"/>
                <a:gd name="T45" fmla="*/ 30476397 h 532"/>
                <a:gd name="T46" fmla="*/ 30917574 w 634"/>
                <a:gd name="T47" fmla="*/ 33428457 h 532"/>
                <a:gd name="T48" fmla="*/ 17876898 w 634"/>
                <a:gd name="T49" fmla="*/ 25241127 h 532"/>
                <a:gd name="T50" fmla="*/ 26862677 w 634"/>
                <a:gd name="T51" fmla="*/ 42098474 h 532"/>
                <a:gd name="T52" fmla="*/ 42203876 w 634"/>
                <a:gd name="T53" fmla="*/ 35562277 h 532"/>
                <a:gd name="T54" fmla="*/ 38239327 w 634"/>
                <a:gd name="T55" fmla="*/ 32737766 h 532"/>
                <a:gd name="T56" fmla="*/ 41068303 w 634"/>
                <a:gd name="T57" fmla="*/ 22837956 h 532"/>
                <a:gd name="T58" fmla="*/ 39485417 w 634"/>
                <a:gd name="T59" fmla="*/ 16599911 h 532"/>
                <a:gd name="T60" fmla="*/ 51285530 w 634"/>
                <a:gd name="T61" fmla="*/ 13356854 h 532"/>
                <a:gd name="T62" fmla="*/ 59639199 w 634"/>
                <a:gd name="T63" fmla="*/ 16249609 h 532"/>
                <a:gd name="T64" fmla="*/ 62446924 w 634"/>
                <a:gd name="T65" fmla="*/ 22247625 h 532"/>
                <a:gd name="T66" fmla="*/ 57212771 w 634"/>
                <a:gd name="T67" fmla="*/ 22356210 h 532"/>
                <a:gd name="T68" fmla="*/ 63346860 w 634"/>
                <a:gd name="T69" fmla="*/ 23820021 h 532"/>
                <a:gd name="T70" fmla="*/ 58118636 w 634"/>
                <a:gd name="T71" fmla="*/ 23606141 h 532"/>
                <a:gd name="T72" fmla="*/ 61259197 w 634"/>
                <a:gd name="T73" fmla="*/ 25241127 h 532"/>
                <a:gd name="T74" fmla="*/ 60223996 w 634"/>
                <a:gd name="T75" fmla="*/ 29187621 h 532"/>
                <a:gd name="T76" fmla="*/ 62744724 w 634"/>
                <a:gd name="T77" fmla="*/ 33400913 h 532"/>
                <a:gd name="T78" fmla="*/ 66619530 w 634"/>
                <a:gd name="T79" fmla="*/ 29142740 h 532"/>
                <a:gd name="T80" fmla="*/ 70508080 w 634"/>
                <a:gd name="T81" fmla="*/ 25806215 h 532"/>
                <a:gd name="T82" fmla="*/ 73174500 w 634"/>
                <a:gd name="T83" fmla="*/ 28085275 h 532"/>
                <a:gd name="T84" fmla="*/ 73275489 w 634"/>
                <a:gd name="T85" fmla="*/ 32737766 h 532"/>
                <a:gd name="T86" fmla="*/ 68759656 w 634"/>
                <a:gd name="T87" fmla="*/ 35639269 h 532"/>
                <a:gd name="T88" fmla="*/ 69040604 w 634"/>
                <a:gd name="T89" fmla="*/ 38620174 h 532"/>
                <a:gd name="T90" fmla="*/ 60897285 w 634"/>
                <a:gd name="T91" fmla="*/ 40276871 h 532"/>
                <a:gd name="T92" fmla="*/ 71149200 w 634"/>
                <a:gd name="T93" fmla="*/ 41316500 h 532"/>
                <a:gd name="T94" fmla="*/ 14225880 w 634"/>
                <a:gd name="T95" fmla="*/ 10455238 h 532"/>
                <a:gd name="T96" fmla="*/ 20234224 w 634"/>
                <a:gd name="T97" fmla="*/ 4215060 h 532"/>
                <a:gd name="T98" fmla="*/ 57792128 w 634"/>
                <a:gd name="T99" fmla="*/ 17190214 h 532"/>
                <a:gd name="T100" fmla="*/ 57604358 w 634"/>
                <a:gd name="T101" fmla="*/ 18353301 h 532"/>
                <a:gd name="T102" fmla="*/ 63493706 w 634"/>
                <a:gd name="T103" fmla="*/ 19137527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32">
                  <a:moveTo>
                    <a:pt x="627" y="370"/>
                  </a:moveTo>
                  <a:cubicBezTo>
                    <a:pt x="627" y="370"/>
                    <a:pt x="624" y="363"/>
                    <a:pt x="619" y="363"/>
                  </a:cubicBezTo>
                  <a:cubicBezTo>
                    <a:pt x="619" y="366"/>
                    <a:pt x="617" y="369"/>
                    <a:pt x="613" y="369"/>
                  </a:cubicBezTo>
                  <a:cubicBezTo>
                    <a:pt x="614" y="371"/>
                    <a:pt x="613" y="373"/>
                    <a:pt x="612" y="374"/>
                  </a:cubicBezTo>
                  <a:cubicBezTo>
                    <a:pt x="615" y="389"/>
                    <a:pt x="605" y="391"/>
                    <a:pt x="605" y="391"/>
                  </a:cubicBezTo>
                  <a:cubicBezTo>
                    <a:pt x="605" y="391"/>
                    <a:pt x="606" y="384"/>
                    <a:pt x="603" y="382"/>
                  </a:cubicBezTo>
                  <a:cubicBezTo>
                    <a:pt x="599" y="383"/>
                    <a:pt x="596" y="383"/>
                    <a:pt x="593" y="382"/>
                  </a:cubicBezTo>
                  <a:cubicBezTo>
                    <a:pt x="592" y="383"/>
                    <a:pt x="591" y="385"/>
                    <a:pt x="587" y="385"/>
                  </a:cubicBezTo>
                  <a:cubicBezTo>
                    <a:pt x="587" y="397"/>
                    <a:pt x="576" y="397"/>
                    <a:pt x="576" y="397"/>
                  </a:cubicBezTo>
                  <a:cubicBezTo>
                    <a:pt x="576" y="397"/>
                    <a:pt x="579" y="390"/>
                    <a:pt x="578" y="387"/>
                  </a:cubicBezTo>
                  <a:cubicBezTo>
                    <a:pt x="573" y="386"/>
                    <a:pt x="567" y="383"/>
                    <a:pt x="566" y="377"/>
                  </a:cubicBezTo>
                  <a:cubicBezTo>
                    <a:pt x="539" y="375"/>
                    <a:pt x="536" y="395"/>
                    <a:pt x="511" y="406"/>
                  </a:cubicBezTo>
                  <a:cubicBezTo>
                    <a:pt x="512" y="401"/>
                    <a:pt x="509" y="397"/>
                    <a:pt x="510" y="393"/>
                  </a:cubicBezTo>
                  <a:cubicBezTo>
                    <a:pt x="505" y="395"/>
                    <a:pt x="495" y="409"/>
                    <a:pt x="485" y="410"/>
                  </a:cubicBezTo>
                  <a:cubicBezTo>
                    <a:pt x="488" y="403"/>
                    <a:pt x="482" y="399"/>
                    <a:pt x="481" y="392"/>
                  </a:cubicBezTo>
                  <a:cubicBezTo>
                    <a:pt x="474" y="403"/>
                    <a:pt x="451" y="413"/>
                    <a:pt x="451" y="413"/>
                  </a:cubicBezTo>
                  <a:cubicBezTo>
                    <a:pt x="455" y="392"/>
                    <a:pt x="434" y="390"/>
                    <a:pt x="429" y="389"/>
                  </a:cubicBezTo>
                  <a:cubicBezTo>
                    <a:pt x="412" y="391"/>
                    <a:pt x="397" y="390"/>
                    <a:pt x="380" y="389"/>
                  </a:cubicBezTo>
                  <a:cubicBezTo>
                    <a:pt x="366" y="404"/>
                    <a:pt x="444" y="385"/>
                    <a:pt x="444" y="433"/>
                  </a:cubicBezTo>
                  <a:cubicBezTo>
                    <a:pt x="444" y="476"/>
                    <a:pt x="387" y="467"/>
                    <a:pt x="387" y="488"/>
                  </a:cubicBezTo>
                  <a:cubicBezTo>
                    <a:pt x="387" y="498"/>
                    <a:pt x="397" y="502"/>
                    <a:pt x="401" y="502"/>
                  </a:cubicBezTo>
                  <a:cubicBezTo>
                    <a:pt x="405" y="502"/>
                    <a:pt x="416" y="494"/>
                    <a:pt x="423" y="493"/>
                  </a:cubicBezTo>
                  <a:cubicBezTo>
                    <a:pt x="431" y="492"/>
                    <a:pt x="434" y="496"/>
                    <a:pt x="434" y="496"/>
                  </a:cubicBezTo>
                  <a:cubicBezTo>
                    <a:pt x="448" y="491"/>
                    <a:pt x="452" y="501"/>
                    <a:pt x="452" y="501"/>
                  </a:cubicBezTo>
                  <a:cubicBezTo>
                    <a:pt x="452" y="501"/>
                    <a:pt x="446" y="499"/>
                    <a:pt x="443" y="504"/>
                  </a:cubicBezTo>
                  <a:cubicBezTo>
                    <a:pt x="447" y="506"/>
                    <a:pt x="451" y="511"/>
                    <a:pt x="452" y="514"/>
                  </a:cubicBezTo>
                  <a:cubicBezTo>
                    <a:pt x="465" y="514"/>
                    <a:pt x="464" y="526"/>
                    <a:pt x="464" y="526"/>
                  </a:cubicBezTo>
                  <a:cubicBezTo>
                    <a:pt x="464" y="526"/>
                    <a:pt x="459" y="521"/>
                    <a:pt x="453" y="524"/>
                  </a:cubicBezTo>
                  <a:cubicBezTo>
                    <a:pt x="452" y="530"/>
                    <a:pt x="449" y="532"/>
                    <a:pt x="449" y="532"/>
                  </a:cubicBezTo>
                  <a:cubicBezTo>
                    <a:pt x="449" y="532"/>
                    <a:pt x="377" y="532"/>
                    <a:pt x="367" y="532"/>
                  </a:cubicBezTo>
                  <a:cubicBezTo>
                    <a:pt x="356" y="532"/>
                    <a:pt x="354" y="515"/>
                    <a:pt x="347" y="511"/>
                  </a:cubicBezTo>
                  <a:cubicBezTo>
                    <a:pt x="340" y="508"/>
                    <a:pt x="332" y="512"/>
                    <a:pt x="321" y="508"/>
                  </a:cubicBezTo>
                  <a:cubicBezTo>
                    <a:pt x="332" y="501"/>
                    <a:pt x="333" y="491"/>
                    <a:pt x="340" y="485"/>
                  </a:cubicBezTo>
                  <a:cubicBezTo>
                    <a:pt x="333" y="484"/>
                    <a:pt x="331" y="481"/>
                    <a:pt x="321" y="481"/>
                  </a:cubicBezTo>
                  <a:cubicBezTo>
                    <a:pt x="331" y="467"/>
                    <a:pt x="356" y="462"/>
                    <a:pt x="356" y="450"/>
                  </a:cubicBezTo>
                  <a:cubicBezTo>
                    <a:pt x="356" y="434"/>
                    <a:pt x="330" y="434"/>
                    <a:pt x="320" y="429"/>
                  </a:cubicBezTo>
                  <a:cubicBezTo>
                    <a:pt x="320" y="454"/>
                    <a:pt x="301" y="464"/>
                    <a:pt x="285" y="468"/>
                  </a:cubicBezTo>
                  <a:cubicBezTo>
                    <a:pt x="270" y="472"/>
                    <a:pt x="263" y="485"/>
                    <a:pt x="258" y="490"/>
                  </a:cubicBezTo>
                  <a:cubicBezTo>
                    <a:pt x="258" y="482"/>
                    <a:pt x="255" y="481"/>
                    <a:pt x="253" y="473"/>
                  </a:cubicBezTo>
                  <a:cubicBezTo>
                    <a:pt x="248" y="479"/>
                    <a:pt x="238" y="483"/>
                    <a:pt x="231" y="493"/>
                  </a:cubicBezTo>
                  <a:cubicBezTo>
                    <a:pt x="233" y="486"/>
                    <a:pt x="227" y="480"/>
                    <a:pt x="223" y="480"/>
                  </a:cubicBezTo>
                  <a:cubicBezTo>
                    <a:pt x="213" y="480"/>
                    <a:pt x="195" y="494"/>
                    <a:pt x="195" y="499"/>
                  </a:cubicBezTo>
                  <a:cubicBezTo>
                    <a:pt x="195" y="501"/>
                    <a:pt x="201" y="502"/>
                    <a:pt x="204" y="502"/>
                  </a:cubicBezTo>
                  <a:cubicBezTo>
                    <a:pt x="206" y="499"/>
                    <a:pt x="211" y="494"/>
                    <a:pt x="220" y="494"/>
                  </a:cubicBezTo>
                  <a:cubicBezTo>
                    <a:pt x="228" y="494"/>
                    <a:pt x="231" y="497"/>
                    <a:pt x="232" y="499"/>
                  </a:cubicBezTo>
                  <a:cubicBezTo>
                    <a:pt x="243" y="497"/>
                    <a:pt x="247" y="507"/>
                    <a:pt x="247" y="507"/>
                  </a:cubicBezTo>
                  <a:cubicBezTo>
                    <a:pt x="247" y="507"/>
                    <a:pt x="240" y="504"/>
                    <a:pt x="240" y="510"/>
                  </a:cubicBezTo>
                  <a:cubicBezTo>
                    <a:pt x="246" y="511"/>
                    <a:pt x="247" y="516"/>
                    <a:pt x="247" y="516"/>
                  </a:cubicBezTo>
                  <a:cubicBezTo>
                    <a:pt x="247" y="516"/>
                    <a:pt x="259" y="515"/>
                    <a:pt x="259" y="527"/>
                  </a:cubicBezTo>
                  <a:cubicBezTo>
                    <a:pt x="255" y="523"/>
                    <a:pt x="251" y="523"/>
                    <a:pt x="249" y="525"/>
                  </a:cubicBezTo>
                  <a:cubicBezTo>
                    <a:pt x="248" y="530"/>
                    <a:pt x="243" y="532"/>
                    <a:pt x="243" y="532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0" y="532"/>
                    <a:pt x="140" y="528"/>
                    <a:pt x="140" y="516"/>
                  </a:cubicBezTo>
                  <a:cubicBezTo>
                    <a:pt x="140" y="503"/>
                    <a:pt x="154" y="498"/>
                    <a:pt x="159" y="491"/>
                  </a:cubicBezTo>
                  <a:cubicBezTo>
                    <a:pt x="159" y="491"/>
                    <a:pt x="146" y="484"/>
                    <a:pt x="136" y="486"/>
                  </a:cubicBezTo>
                  <a:cubicBezTo>
                    <a:pt x="141" y="476"/>
                    <a:pt x="164" y="473"/>
                    <a:pt x="177" y="465"/>
                  </a:cubicBezTo>
                  <a:cubicBezTo>
                    <a:pt x="172" y="462"/>
                    <a:pt x="163" y="459"/>
                    <a:pt x="156" y="458"/>
                  </a:cubicBezTo>
                  <a:cubicBezTo>
                    <a:pt x="168" y="453"/>
                    <a:pt x="175" y="442"/>
                    <a:pt x="196" y="440"/>
                  </a:cubicBezTo>
                  <a:cubicBezTo>
                    <a:pt x="205" y="439"/>
                    <a:pt x="217" y="431"/>
                    <a:pt x="222" y="421"/>
                  </a:cubicBezTo>
                  <a:cubicBezTo>
                    <a:pt x="226" y="411"/>
                    <a:pt x="235" y="376"/>
                    <a:pt x="235" y="376"/>
                  </a:cubicBezTo>
                  <a:cubicBezTo>
                    <a:pt x="235" y="376"/>
                    <a:pt x="159" y="412"/>
                    <a:pt x="107" y="412"/>
                  </a:cubicBezTo>
                  <a:cubicBezTo>
                    <a:pt x="27" y="412"/>
                    <a:pt x="2" y="358"/>
                    <a:pt x="1" y="314"/>
                  </a:cubicBezTo>
                  <a:cubicBezTo>
                    <a:pt x="0" y="231"/>
                    <a:pt x="77" y="202"/>
                    <a:pt x="110" y="181"/>
                  </a:cubicBezTo>
                  <a:cubicBezTo>
                    <a:pt x="79" y="157"/>
                    <a:pt x="57" y="130"/>
                    <a:pt x="57" y="92"/>
                  </a:cubicBezTo>
                  <a:cubicBezTo>
                    <a:pt x="57" y="27"/>
                    <a:pt x="124" y="0"/>
                    <a:pt x="174" y="0"/>
                  </a:cubicBezTo>
                  <a:cubicBezTo>
                    <a:pt x="223" y="0"/>
                    <a:pt x="280" y="26"/>
                    <a:pt x="280" y="87"/>
                  </a:cubicBezTo>
                  <a:cubicBezTo>
                    <a:pt x="280" y="148"/>
                    <a:pt x="190" y="185"/>
                    <a:pt x="190" y="185"/>
                  </a:cubicBezTo>
                  <a:cubicBezTo>
                    <a:pt x="190" y="185"/>
                    <a:pt x="200" y="193"/>
                    <a:pt x="212" y="199"/>
                  </a:cubicBezTo>
                  <a:cubicBezTo>
                    <a:pt x="254" y="192"/>
                    <a:pt x="277" y="232"/>
                    <a:pt x="300" y="249"/>
                  </a:cubicBezTo>
                  <a:cubicBezTo>
                    <a:pt x="288" y="247"/>
                    <a:pt x="279" y="249"/>
                    <a:pt x="279" y="249"/>
                  </a:cubicBezTo>
                  <a:cubicBezTo>
                    <a:pt x="293" y="261"/>
                    <a:pt x="303" y="279"/>
                    <a:pt x="309" y="286"/>
                  </a:cubicBezTo>
                  <a:cubicBezTo>
                    <a:pt x="292" y="277"/>
                    <a:pt x="261" y="274"/>
                    <a:pt x="261" y="274"/>
                  </a:cubicBezTo>
                  <a:cubicBezTo>
                    <a:pt x="261" y="274"/>
                    <a:pt x="265" y="282"/>
                    <a:pt x="267" y="303"/>
                  </a:cubicBezTo>
                  <a:cubicBezTo>
                    <a:pt x="243" y="270"/>
                    <a:pt x="182" y="275"/>
                    <a:pt x="186" y="226"/>
                  </a:cubicBezTo>
                  <a:cubicBezTo>
                    <a:pt x="166" y="214"/>
                    <a:pt x="151" y="207"/>
                    <a:pt x="151" y="207"/>
                  </a:cubicBezTo>
                  <a:cubicBezTo>
                    <a:pt x="151" y="207"/>
                    <a:pt x="83" y="234"/>
                    <a:pt x="83" y="293"/>
                  </a:cubicBezTo>
                  <a:cubicBezTo>
                    <a:pt x="83" y="346"/>
                    <a:pt x="129" y="367"/>
                    <a:pt x="163" y="367"/>
                  </a:cubicBezTo>
                  <a:cubicBezTo>
                    <a:pt x="197" y="367"/>
                    <a:pt x="215" y="352"/>
                    <a:pt x="227" y="345"/>
                  </a:cubicBezTo>
                  <a:cubicBezTo>
                    <a:pt x="238" y="338"/>
                    <a:pt x="270" y="317"/>
                    <a:pt x="316" y="317"/>
                  </a:cubicBezTo>
                  <a:cubicBezTo>
                    <a:pt x="356" y="317"/>
                    <a:pt x="370" y="312"/>
                    <a:pt x="370" y="300"/>
                  </a:cubicBezTo>
                  <a:cubicBezTo>
                    <a:pt x="370" y="294"/>
                    <a:pt x="365" y="291"/>
                    <a:pt x="357" y="291"/>
                  </a:cubicBezTo>
                  <a:cubicBezTo>
                    <a:pt x="349" y="291"/>
                    <a:pt x="341" y="297"/>
                    <a:pt x="328" y="295"/>
                  </a:cubicBezTo>
                  <a:cubicBezTo>
                    <a:pt x="344" y="287"/>
                    <a:pt x="339" y="277"/>
                    <a:pt x="347" y="267"/>
                  </a:cubicBezTo>
                  <a:cubicBezTo>
                    <a:pt x="344" y="261"/>
                    <a:pt x="323" y="268"/>
                    <a:pt x="323" y="268"/>
                  </a:cubicBezTo>
                  <a:cubicBezTo>
                    <a:pt x="323" y="268"/>
                    <a:pt x="332" y="241"/>
                    <a:pt x="343" y="228"/>
                  </a:cubicBezTo>
                  <a:cubicBezTo>
                    <a:pt x="331" y="232"/>
                    <a:pt x="322" y="229"/>
                    <a:pt x="314" y="231"/>
                  </a:cubicBezTo>
                  <a:cubicBezTo>
                    <a:pt x="326" y="220"/>
                    <a:pt x="329" y="194"/>
                    <a:pt x="347" y="187"/>
                  </a:cubicBezTo>
                  <a:cubicBezTo>
                    <a:pt x="329" y="190"/>
                    <a:pt x="330" y="186"/>
                    <a:pt x="316" y="189"/>
                  </a:cubicBezTo>
                  <a:cubicBezTo>
                    <a:pt x="329" y="181"/>
                    <a:pt x="340" y="149"/>
                    <a:pt x="366" y="148"/>
                  </a:cubicBezTo>
                  <a:cubicBezTo>
                    <a:pt x="363" y="143"/>
                    <a:pt x="341" y="143"/>
                    <a:pt x="334" y="136"/>
                  </a:cubicBezTo>
                  <a:cubicBezTo>
                    <a:pt x="351" y="134"/>
                    <a:pt x="366" y="117"/>
                    <a:pt x="394" y="120"/>
                  </a:cubicBezTo>
                  <a:cubicBezTo>
                    <a:pt x="379" y="111"/>
                    <a:pt x="379" y="101"/>
                    <a:pt x="373" y="93"/>
                  </a:cubicBezTo>
                  <a:cubicBezTo>
                    <a:pt x="392" y="103"/>
                    <a:pt x="422" y="98"/>
                    <a:pt x="434" y="109"/>
                  </a:cubicBezTo>
                  <a:cubicBezTo>
                    <a:pt x="447" y="87"/>
                    <a:pt x="470" y="97"/>
                    <a:pt x="487" y="96"/>
                  </a:cubicBezTo>
                  <a:cubicBezTo>
                    <a:pt x="480" y="104"/>
                    <a:pt x="470" y="105"/>
                    <a:pt x="470" y="111"/>
                  </a:cubicBezTo>
                  <a:cubicBezTo>
                    <a:pt x="470" y="120"/>
                    <a:pt x="506" y="124"/>
                    <a:pt x="504" y="133"/>
                  </a:cubicBezTo>
                  <a:cubicBezTo>
                    <a:pt x="514" y="134"/>
                    <a:pt x="527" y="139"/>
                    <a:pt x="535" y="142"/>
                  </a:cubicBezTo>
                  <a:cubicBezTo>
                    <a:pt x="551" y="144"/>
                    <a:pt x="545" y="156"/>
                    <a:pt x="542" y="158"/>
                  </a:cubicBezTo>
                  <a:cubicBezTo>
                    <a:pt x="546" y="166"/>
                    <a:pt x="538" y="176"/>
                    <a:pt x="529" y="182"/>
                  </a:cubicBezTo>
                  <a:cubicBezTo>
                    <a:pt x="528" y="188"/>
                    <a:pt x="519" y="190"/>
                    <a:pt x="519" y="190"/>
                  </a:cubicBezTo>
                  <a:cubicBezTo>
                    <a:pt x="519" y="190"/>
                    <a:pt x="521" y="184"/>
                    <a:pt x="519" y="183"/>
                  </a:cubicBezTo>
                  <a:cubicBezTo>
                    <a:pt x="503" y="183"/>
                    <a:pt x="486" y="171"/>
                    <a:pt x="484" y="183"/>
                  </a:cubicBezTo>
                  <a:cubicBezTo>
                    <a:pt x="484" y="185"/>
                    <a:pt x="484" y="186"/>
                    <a:pt x="484" y="188"/>
                  </a:cubicBezTo>
                  <a:cubicBezTo>
                    <a:pt x="485" y="188"/>
                    <a:pt x="488" y="187"/>
                    <a:pt x="491" y="187"/>
                  </a:cubicBezTo>
                  <a:cubicBezTo>
                    <a:pt x="501" y="187"/>
                    <a:pt x="521" y="195"/>
                    <a:pt x="536" y="195"/>
                  </a:cubicBezTo>
                  <a:cubicBezTo>
                    <a:pt x="559" y="194"/>
                    <a:pt x="557" y="163"/>
                    <a:pt x="580" y="164"/>
                  </a:cubicBezTo>
                  <a:cubicBezTo>
                    <a:pt x="561" y="173"/>
                    <a:pt x="581" y="203"/>
                    <a:pt x="548" y="206"/>
                  </a:cubicBezTo>
                  <a:cubicBezTo>
                    <a:pt x="531" y="207"/>
                    <a:pt x="506" y="193"/>
                    <a:pt x="492" y="193"/>
                  </a:cubicBezTo>
                  <a:cubicBezTo>
                    <a:pt x="489" y="193"/>
                    <a:pt x="487" y="194"/>
                    <a:pt x="486" y="194"/>
                  </a:cubicBezTo>
                  <a:cubicBezTo>
                    <a:pt x="491" y="207"/>
                    <a:pt x="511" y="212"/>
                    <a:pt x="516" y="201"/>
                  </a:cubicBezTo>
                  <a:cubicBezTo>
                    <a:pt x="519" y="203"/>
                    <a:pt x="518" y="207"/>
                    <a:pt x="518" y="207"/>
                  </a:cubicBezTo>
                  <a:cubicBezTo>
                    <a:pt x="522" y="208"/>
                    <a:pt x="527" y="208"/>
                    <a:pt x="527" y="216"/>
                  </a:cubicBezTo>
                  <a:cubicBezTo>
                    <a:pt x="527" y="224"/>
                    <a:pt x="521" y="228"/>
                    <a:pt x="521" y="228"/>
                  </a:cubicBezTo>
                  <a:cubicBezTo>
                    <a:pt x="521" y="232"/>
                    <a:pt x="514" y="239"/>
                    <a:pt x="509" y="239"/>
                  </a:cubicBezTo>
                  <a:cubicBezTo>
                    <a:pt x="512" y="234"/>
                    <a:pt x="512" y="224"/>
                    <a:pt x="492" y="224"/>
                  </a:cubicBezTo>
                  <a:cubicBezTo>
                    <a:pt x="471" y="224"/>
                    <a:pt x="477" y="243"/>
                    <a:pt x="486" y="246"/>
                  </a:cubicBezTo>
                  <a:cubicBezTo>
                    <a:pt x="515" y="255"/>
                    <a:pt x="517" y="267"/>
                    <a:pt x="530" y="273"/>
                  </a:cubicBezTo>
                  <a:cubicBezTo>
                    <a:pt x="530" y="277"/>
                    <a:pt x="515" y="273"/>
                    <a:pt x="515" y="276"/>
                  </a:cubicBezTo>
                  <a:cubicBezTo>
                    <a:pt x="515" y="279"/>
                    <a:pt x="520" y="281"/>
                    <a:pt x="528" y="281"/>
                  </a:cubicBezTo>
                  <a:cubicBezTo>
                    <a:pt x="540" y="281"/>
                    <a:pt x="563" y="265"/>
                    <a:pt x="563" y="238"/>
                  </a:cubicBezTo>
                  <a:cubicBezTo>
                    <a:pt x="557" y="226"/>
                    <a:pt x="567" y="207"/>
                    <a:pt x="585" y="210"/>
                  </a:cubicBezTo>
                  <a:cubicBezTo>
                    <a:pt x="590" y="196"/>
                    <a:pt x="602" y="199"/>
                    <a:pt x="602" y="199"/>
                  </a:cubicBezTo>
                  <a:cubicBezTo>
                    <a:pt x="602" y="199"/>
                    <a:pt x="595" y="204"/>
                    <a:pt x="596" y="211"/>
                  </a:cubicBezTo>
                  <a:cubicBezTo>
                    <a:pt x="612" y="209"/>
                    <a:pt x="616" y="220"/>
                    <a:pt x="616" y="220"/>
                  </a:cubicBezTo>
                  <a:cubicBezTo>
                    <a:pt x="616" y="220"/>
                    <a:pt x="632" y="220"/>
                    <a:pt x="632" y="231"/>
                  </a:cubicBezTo>
                  <a:cubicBezTo>
                    <a:pt x="629" y="228"/>
                    <a:pt x="621" y="228"/>
                    <a:pt x="619" y="230"/>
                  </a:cubicBezTo>
                  <a:cubicBezTo>
                    <a:pt x="619" y="234"/>
                    <a:pt x="618" y="238"/>
                    <a:pt x="616" y="239"/>
                  </a:cubicBezTo>
                  <a:cubicBezTo>
                    <a:pt x="618" y="242"/>
                    <a:pt x="618" y="245"/>
                    <a:pt x="618" y="249"/>
                  </a:cubicBezTo>
                  <a:cubicBezTo>
                    <a:pt x="629" y="256"/>
                    <a:pt x="620" y="268"/>
                    <a:pt x="620" y="268"/>
                  </a:cubicBezTo>
                  <a:cubicBezTo>
                    <a:pt x="620" y="268"/>
                    <a:pt x="619" y="259"/>
                    <a:pt x="614" y="260"/>
                  </a:cubicBezTo>
                  <a:cubicBezTo>
                    <a:pt x="613" y="264"/>
                    <a:pt x="605" y="269"/>
                    <a:pt x="599" y="268"/>
                  </a:cubicBezTo>
                  <a:cubicBezTo>
                    <a:pt x="595" y="279"/>
                    <a:pt x="587" y="285"/>
                    <a:pt x="582" y="292"/>
                  </a:cubicBezTo>
                  <a:cubicBezTo>
                    <a:pt x="591" y="295"/>
                    <a:pt x="590" y="297"/>
                    <a:pt x="598" y="300"/>
                  </a:cubicBezTo>
                  <a:cubicBezTo>
                    <a:pt x="590" y="306"/>
                    <a:pt x="573" y="309"/>
                    <a:pt x="573" y="309"/>
                  </a:cubicBezTo>
                  <a:cubicBezTo>
                    <a:pt x="573" y="309"/>
                    <a:pt x="576" y="313"/>
                    <a:pt x="584" y="316"/>
                  </a:cubicBezTo>
                  <a:cubicBezTo>
                    <a:pt x="574" y="326"/>
                    <a:pt x="552" y="322"/>
                    <a:pt x="552" y="322"/>
                  </a:cubicBezTo>
                  <a:cubicBezTo>
                    <a:pt x="552" y="322"/>
                    <a:pt x="553" y="326"/>
                    <a:pt x="561" y="333"/>
                  </a:cubicBezTo>
                  <a:cubicBezTo>
                    <a:pt x="547" y="335"/>
                    <a:pt x="526" y="330"/>
                    <a:pt x="515" y="330"/>
                  </a:cubicBezTo>
                  <a:cubicBezTo>
                    <a:pt x="499" y="330"/>
                    <a:pt x="499" y="347"/>
                    <a:pt x="514" y="347"/>
                  </a:cubicBezTo>
                  <a:cubicBezTo>
                    <a:pt x="534" y="347"/>
                    <a:pt x="567" y="334"/>
                    <a:pt x="583" y="334"/>
                  </a:cubicBezTo>
                  <a:cubicBezTo>
                    <a:pt x="592" y="334"/>
                    <a:pt x="597" y="335"/>
                    <a:pt x="602" y="338"/>
                  </a:cubicBezTo>
                  <a:cubicBezTo>
                    <a:pt x="616" y="337"/>
                    <a:pt x="620" y="346"/>
                    <a:pt x="621" y="351"/>
                  </a:cubicBezTo>
                  <a:cubicBezTo>
                    <a:pt x="634" y="360"/>
                    <a:pt x="627" y="370"/>
                    <a:pt x="627" y="370"/>
                  </a:cubicBezTo>
                  <a:close/>
                  <a:moveTo>
                    <a:pt x="120" y="86"/>
                  </a:moveTo>
                  <a:cubicBezTo>
                    <a:pt x="120" y="130"/>
                    <a:pt x="156" y="157"/>
                    <a:pt x="156" y="157"/>
                  </a:cubicBezTo>
                  <a:cubicBezTo>
                    <a:pt x="156" y="157"/>
                    <a:pt x="209" y="130"/>
                    <a:pt x="215" y="86"/>
                  </a:cubicBezTo>
                  <a:cubicBezTo>
                    <a:pt x="220" y="44"/>
                    <a:pt x="187" y="34"/>
                    <a:pt x="171" y="34"/>
                  </a:cubicBezTo>
                  <a:cubicBezTo>
                    <a:pt x="138" y="35"/>
                    <a:pt x="120" y="58"/>
                    <a:pt x="120" y="86"/>
                  </a:cubicBezTo>
                  <a:close/>
                  <a:moveTo>
                    <a:pt x="488" y="150"/>
                  </a:moveTo>
                  <a:cubicBezTo>
                    <a:pt x="493" y="148"/>
                    <a:pt x="486" y="146"/>
                    <a:pt x="489" y="141"/>
                  </a:cubicBezTo>
                  <a:cubicBezTo>
                    <a:pt x="492" y="137"/>
                    <a:pt x="497" y="137"/>
                    <a:pt x="497" y="135"/>
                  </a:cubicBezTo>
                  <a:cubicBezTo>
                    <a:pt x="488" y="133"/>
                    <a:pt x="476" y="135"/>
                    <a:pt x="465" y="143"/>
                  </a:cubicBezTo>
                  <a:cubicBezTo>
                    <a:pt x="476" y="146"/>
                    <a:pt x="483" y="152"/>
                    <a:pt x="488" y="150"/>
                  </a:cubicBezTo>
                  <a:close/>
                  <a:moveTo>
                    <a:pt x="528" y="148"/>
                  </a:moveTo>
                  <a:cubicBezTo>
                    <a:pt x="526" y="148"/>
                    <a:pt x="525" y="150"/>
                    <a:pt x="525" y="152"/>
                  </a:cubicBezTo>
                  <a:cubicBezTo>
                    <a:pt x="525" y="158"/>
                    <a:pt x="537" y="160"/>
                    <a:pt x="537" y="157"/>
                  </a:cubicBezTo>
                  <a:cubicBezTo>
                    <a:pt x="537" y="156"/>
                    <a:pt x="535" y="155"/>
                    <a:pt x="532" y="152"/>
                  </a:cubicBezTo>
                  <a:cubicBezTo>
                    <a:pt x="530" y="150"/>
                    <a:pt x="530" y="148"/>
                    <a:pt x="528" y="14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6" name="Freeform 21"/>
            <p:cNvSpPr>
              <a:spLocks noChangeAspect="1"/>
            </p:cNvSpPr>
            <p:nvPr/>
          </p:nvSpPr>
          <p:spPr bwMode="auto">
            <a:xfrm>
              <a:off x="1610" y="2843"/>
              <a:ext cx="432" cy="548"/>
            </a:xfrm>
            <a:custGeom>
              <a:avLst/>
              <a:gdLst>
                <a:gd name="T0" fmla="*/ 35489029 w 322"/>
                <a:gd name="T1" fmla="*/ 13596068 h 409"/>
                <a:gd name="T2" fmla="*/ 24099524 w 322"/>
                <a:gd name="T3" fmla="*/ 8157170 h 409"/>
                <a:gd name="T4" fmla="*/ 10797506 w 322"/>
                <a:gd name="T5" fmla="*/ 24964833 h 409"/>
                <a:gd name="T6" fmla="*/ 23350507 w 322"/>
                <a:gd name="T7" fmla="*/ 41195759 h 409"/>
                <a:gd name="T8" fmla="*/ 34981220 w 322"/>
                <a:gd name="T9" fmla="*/ 35516468 h 409"/>
                <a:gd name="T10" fmla="*/ 40598591 w 322"/>
                <a:gd name="T11" fmla="*/ 41195759 h 409"/>
                <a:gd name="T12" fmla="*/ 21983827 w 322"/>
                <a:gd name="T13" fmla="*/ 49406922 h 409"/>
                <a:gd name="T14" fmla="*/ 0 w 322"/>
                <a:gd name="T15" fmla="*/ 24787740 h 409"/>
                <a:gd name="T16" fmla="*/ 23836759 w 322"/>
                <a:gd name="T17" fmla="*/ 0 h 409"/>
                <a:gd name="T18" fmla="*/ 41070730 w 322"/>
                <a:gd name="T19" fmla="*/ 7573538 h 409"/>
                <a:gd name="T20" fmla="*/ 35489029 w 322"/>
                <a:gd name="T21" fmla="*/ 13596068 h 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409">
                  <a:moveTo>
                    <a:pt x="279" y="113"/>
                  </a:moveTo>
                  <a:cubicBezTo>
                    <a:pt x="241" y="76"/>
                    <a:pt x="224" y="67"/>
                    <a:pt x="189" y="67"/>
                  </a:cubicBezTo>
                  <a:cubicBezTo>
                    <a:pt x="126" y="67"/>
                    <a:pt x="84" y="116"/>
                    <a:pt x="84" y="207"/>
                  </a:cubicBezTo>
                  <a:cubicBezTo>
                    <a:pt x="84" y="294"/>
                    <a:pt x="124" y="341"/>
                    <a:pt x="183" y="341"/>
                  </a:cubicBezTo>
                  <a:cubicBezTo>
                    <a:pt x="216" y="341"/>
                    <a:pt x="241" y="328"/>
                    <a:pt x="274" y="294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278" y="389"/>
                    <a:pt x="235" y="409"/>
                    <a:pt x="173" y="409"/>
                  </a:cubicBezTo>
                  <a:cubicBezTo>
                    <a:pt x="66" y="409"/>
                    <a:pt x="0" y="338"/>
                    <a:pt x="0" y="205"/>
                  </a:cubicBezTo>
                  <a:cubicBezTo>
                    <a:pt x="0" y="75"/>
                    <a:pt x="74" y="0"/>
                    <a:pt x="187" y="0"/>
                  </a:cubicBezTo>
                  <a:cubicBezTo>
                    <a:pt x="247" y="0"/>
                    <a:pt x="282" y="17"/>
                    <a:pt x="322" y="63"/>
                  </a:cubicBezTo>
                  <a:lnTo>
                    <a:pt x="279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7" name="Freeform 22"/>
            <p:cNvSpPr>
              <a:spLocks noChangeAspect="1" noEditPoints="1"/>
            </p:cNvSpPr>
            <p:nvPr/>
          </p:nvSpPr>
          <p:spPr bwMode="auto">
            <a:xfrm>
              <a:off x="2097" y="2843"/>
              <a:ext cx="101" cy="537"/>
            </a:xfrm>
            <a:custGeom>
              <a:avLst/>
              <a:gdLst>
                <a:gd name="T0" fmla="*/ 0 w 179"/>
                <a:gd name="T1" fmla="*/ 1 h 947"/>
                <a:gd name="T2" fmla="*/ 0 w 179"/>
                <a:gd name="T3" fmla="*/ 0 h 947"/>
                <a:gd name="T4" fmla="*/ 1 w 179"/>
                <a:gd name="T5" fmla="*/ 0 h 947"/>
                <a:gd name="T6" fmla="*/ 1 w 179"/>
                <a:gd name="T7" fmla="*/ 1 h 947"/>
                <a:gd name="T8" fmla="*/ 0 w 179"/>
                <a:gd name="T9" fmla="*/ 1 h 947"/>
                <a:gd name="T10" fmla="*/ 1 w 179"/>
                <a:gd name="T11" fmla="*/ 1 h 947"/>
                <a:gd name="T12" fmla="*/ 1 w 179"/>
                <a:gd name="T13" fmla="*/ 1 h 947"/>
                <a:gd name="T14" fmla="*/ 1 w 179"/>
                <a:gd name="T15" fmla="*/ 1 h 947"/>
                <a:gd name="T16" fmla="*/ 1 w 179"/>
                <a:gd name="T17" fmla="*/ 1 h 947"/>
                <a:gd name="T18" fmla="*/ 1 w 179"/>
                <a:gd name="T19" fmla="*/ 1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947">
                  <a:moveTo>
                    <a:pt x="0" y="163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163"/>
                  </a:lnTo>
                  <a:lnTo>
                    <a:pt x="0" y="163"/>
                  </a:lnTo>
                  <a:close/>
                  <a:moveTo>
                    <a:pt x="2" y="947"/>
                  </a:moveTo>
                  <a:lnTo>
                    <a:pt x="2" y="227"/>
                  </a:lnTo>
                  <a:lnTo>
                    <a:pt x="175" y="227"/>
                  </a:lnTo>
                  <a:lnTo>
                    <a:pt x="175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8" name="Freeform 23"/>
            <p:cNvSpPr>
              <a:spLocks noChangeAspect="1"/>
            </p:cNvSpPr>
            <p:nvPr/>
          </p:nvSpPr>
          <p:spPr bwMode="auto">
            <a:xfrm>
              <a:off x="2238" y="2843"/>
              <a:ext cx="270" cy="545"/>
            </a:xfrm>
            <a:custGeom>
              <a:avLst/>
              <a:gdLst>
                <a:gd name="T0" fmla="*/ 16046968 w 201"/>
                <a:gd name="T1" fmla="*/ 48090357 h 407"/>
                <a:gd name="T2" fmla="*/ 5177618 w 201"/>
                <a:gd name="T3" fmla="*/ 38657936 h 407"/>
                <a:gd name="T4" fmla="*/ 5177618 w 201"/>
                <a:gd name="T5" fmla="*/ 18414244 h 407"/>
                <a:gd name="T6" fmla="*/ 0 w 201"/>
                <a:gd name="T7" fmla="*/ 18414244 h 407"/>
                <a:gd name="T8" fmla="*/ 0 w 201"/>
                <a:gd name="T9" fmla="*/ 11416218 h 407"/>
                <a:gd name="T10" fmla="*/ 5430906 w 201"/>
                <a:gd name="T11" fmla="*/ 11416218 h 407"/>
                <a:gd name="T12" fmla="*/ 5590785 w 201"/>
                <a:gd name="T13" fmla="*/ 1758744 h 407"/>
                <a:gd name="T14" fmla="*/ 15311470 w 201"/>
                <a:gd name="T15" fmla="*/ 0 h 407"/>
                <a:gd name="T16" fmla="*/ 15311470 w 201"/>
                <a:gd name="T17" fmla="*/ 11416218 h 407"/>
                <a:gd name="T18" fmla="*/ 23438220 w 201"/>
                <a:gd name="T19" fmla="*/ 11416218 h 407"/>
                <a:gd name="T20" fmla="*/ 23438220 w 201"/>
                <a:gd name="T21" fmla="*/ 18414244 h 407"/>
                <a:gd name="T22" fmla="*/ 15311470 w 201"/>
                <a:gd name="T23" fmla="*/ 18414244 h 407"/>
                <a:gd name="T24" fmla="*/ 15311470 w 201"/>
                <a:gd name="T25" fmla="*/ 35588467 h 407"/>
                <a:gd name="T26" fmla="*/ 15332659 w 201"/>
                <a:gd name="T27" fmla="*/ 38657936 h 407"/>
                <a:gd name="T28" fmla="*/ 18791949 w 201"/>
                <a:gd name="T29" fmla="*/ 40752718 h 407"/>
                <a:gd name="T30" fmla="*/ 24451829 w 201"/>
                <a:gd name="T31" fmla="*/ 38475007 h 407"/>
                <a:gd name="T32" fmla="*/ 26951775 w 201"/>
                <a:gd name="T33" fmla="*/ 44639288 h 407"/>
                <a:gd name="T34" fmla="*/ 16046968 w 201"/>
                <a:gd name="T35" fmla="*/ 48090357 h 4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407">
                  <a:moveTo>
                    <a:pt x="120" y="407"/>
                  </a:moveTo>
                  <a:cubicBezTo>
                    <a:pt x="64" y="407"/>
                    <a:pt x="39" y="382"/>
                    <a:pt x="39" y="327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4" y="316"/>
                    <a:pt x="114" y="321"/>
                    <a:pt x="115" y="327"/>
                  </a:cubicBezTo>
                  <a:cubicBezTo>
                    <a:pt x="118" y="338"/>
                    <a:pt x="128" y="345"/>
                    <a:pt x="140" y="345"/>
                  </a:cubicBezTo>
                  <a:cubicBezTo>
                    <a:pt x="152" y="345"/>
                    <a:pt x="160" y="342"/>
                    <a:pt x="183" y="326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173" y="399"/>
                    <a:pt x="152" y="407"/>
                    <a:pt x="120" y="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9" name="Freeform 24"/>
            <p:cNvSpPr>
              <a:spLocks noChangeAspect="1"/>
            </p:cNvSpPr>
            <p:nvPr/>
          </p:nvSpPr>
          <p:spPr bwMode="auto">
            <a:xfrm>
              <a:off x="2499" y="2972"/>
              <a:ext cx="401" cy="579"/>
            </a:xfrm>
            <a:custGeom>
              <a:avLst/>
              <a:gdLst>
                <a:gd name="T0" fmla="*/ 12981652 w 300"/>
                <a:gd name="T1" fmla="*/ 48312905 h 433"/>
                <a:gd name="T2" fmla="*/ 4592748 w 300"/>
                <a:gd name="T3" fmla="*/ 48312905 h 433"/>
                <a:gd name="T4" fmla="*/ 11170047 w 300"/>
                <a:gd name="T5" fmla="*/ 33350629 h 433"/>
                <a:gd name="T6" fmla="*/ 0 w 300"/>
                <a:gd name="T7" fmla="*/ 0 h 433"/>
                <a:gd name="T8" fmla="*/ 9029611 w 300"/>
                <a:gd name="T9" fmla="*/ 0 h 433"/>
                <a:gd name="T10" fmla="*/ 14094419 w 300"/>
                <a:gd name="T11" fmla="*/ 18835767 h 433"/>
                <a:gd name="T12" fmla="*/ 15313435 w 300"/>
                <a:gd name="T13" fmla="*/ 23493184 h 433"/>
                <a:gd name="T14" fmla="*/ 16633159 w 300"/>
                <a:gd name="T15" fmla="*/ 20100587 h 433"/>
                <a:gd name="T16" fmla="*/ 24242824 w 300"/>
                <a:gd name="T17" fmla="*/ 0 h 433"/>
                <a:gd name="T18" fmla="*/ 32951001 w 300"/>
                <a:gd name="T19" fmla="*/ 0 h 433"/>
                <a:gd name="T20" fmla="*/ 12981652 w 300"/>
                <a:gd name="T21" fmla="*/ 4831290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433">
                  <a:moveTo>
                    <a:pt x="118" y="433"/>
                  </a:moveTo>
                  <a:cubicBezTo>
                    <a:pt x="42" y="433"/>
                    <a:pt x="42" y="433"/>
                    <a:pt x="42" y="433"/>
                  </a:cubicBezTo>
                  <a:cubicBezTo>
                    <a:pt x="75" y="365"/>
                    <a:pt x="96" y="314"/>
                    <a:pt x="102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25" y="153"/>
                    <a:pt x="129" y="169"/>
                  </a:cubicBezTo>
                  <a:cubicBezTo>
                    <a:pt x="134" y="186"/>
                    <a:pt x="139" y="210"/>
                    <a:pt x="139" y="210"/>
                  </a:cubicBezTo>
                  <a:cubicBezTo>
                    <a:pt x="144" y="195"/>
                    <a:pt x="144" y="198"/>
                    <a:pt x="151" y="180"/>
                  </a:cubicBezTo>
                  <a:cubicBezTo>
                    <a:pt x="175" y="116"/>
                    <a:pt x="221" y="0"/>
                    <a:pt x="221" y="0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0" name="Freeform 25"/>
            <p:cNvSpPr>
              <a:spLocks noChangeAspect="1" noEditPoints="1"/>
            </p:cNvSpPr>
            <p:nvPr/>
          </p:nvSpPr>
          <p:spPr bwMode="auto">
            <a:xfrm>
              <a:off x="2883" y="3604"/>
              <a:ext cx="393" cy="550"/>
            </a:xfrm>
            <a:custGeom>
              <a:avLst/>
              <a:gdLst>
                <a:gd name="T0" fmla="*/ 27843248 w 293"/>
                <a:gd name="T1" fmla="*/ 46563365 h 411"/>
                <a:gd name="T2" fmla="*/ 27519411 w 293"/>
                <a:gd name="T3" fmla="*/ 40725790 h 411"/>
                <a:gd name="T4" fmla="*/ 14536893 w 293"/>
                <a:gd name="T5" fmla="*/ 47285105 h 411"/>
                <a:gd name="T6" fmla="*/ 0 w 293"/>
                <a:gd name="T7" fmla="*/ 29180209 h 411"/>
                <a:gd name="T8" fmla="*/ 16365256 w 293"/>
                <a:gd name="T9" fmla="*/ 10211843 h 411"/>
                <a:gd name="T10" fmla="*/ 26987797 w 293"/>
                <a:gd name="T11" fmla="*/ 14511575 h 411"/>
                <a:gd name="T12" fmla="*/ 26933608 w 293"/>
                <a:gd name="T13" fmla="*/ 10211843 h 411"/>
                <a:gd name="T14" fmla="*/ 26933608 w 293"/>
                <a:gd name="T15" fmla="*/ 0 h 411"/>
                <a:gd name="T16" fmla="*/ 36449641 w 293"/>
                <a:gd name="T17" fmla="*/ 0 h 411"/>
                <a:gd name="T18" fmla="*/ 36449641 w 293"/>
                <a:gd name="T19" fmla="*/ 40091596 h 411"/>
                <a:gd name="T20" fmla="*/ 36595192 w 293"/>
                <a:gd name="T21" fmla="*/ 42464448 h 411"/>
                <a:gd name="T22" fmla="*/ 36962079 w 293"/>
                <a:gd name="T23" fmla="*/ 46563365 h 411"/>
                <a:gd name="T24" fmla="*/ 27843248 w 293"/>
                <a:gd name="T25" fmla="*/ 46563365 h 411"/>
                <a:gd name="T26" fmla="*/ 26655621 w 293"/>
                <a:gd name="T27" fmla="*/ 23158366 h 411"/>
                <a:gd name="T28" fmla="*/ 18501502 w 293"/>
                <a:gd name="T29" fmla="*/ 17046998 h 411"/>
                <a:gd name="T30" fmla="*/ 9625174 w 293"/>
                <a:gd name="T31" fmla="*/ 28670259 h 411"/>
                <a:gd name="T32" fmla="*/ 16804019 w 293"/>
                <a:gd name="T33" fmla="*/ 39882960 h 411"/>
                <a:gd name="T34" fmla="*/ 24631190 w 293"/>
                <a:gd name="T35" fmla="*/ 35909947 h 411"/>
                <a:gd name="T36" fmla="*/ 27283438 w 293"/>
                <a:gd name="T37" fmla="*/ 27715011 h 411"/>
                <a:gd name="T38" fmla="*/ 26655621 w 293"/>
                <a:gd name="T39" fmla="*/ 23158366 h 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3" h="411">
                  <a:moveTo>
                    <a:pt x="221" y="405"/>
                  </a:moveTo>
                  <a:cubicBezTo>
                    <a:pt x="219" y="388"/>
                    <a:pt x="219" y="384"/>
                    <a:pt x="218" y="354"/>
                  </a:cubicBezTo>
                  <a:cubicBezTo>
                    <a:pt x="188" y="396"/>
                    <a:pt x="160" y="411"/>
                    <a:pt x="115" y="411"/>
                  </a:cubicBezTo>
                  <a:cubicBezTo>
                    <a:pt x="41" y="411"/>
                    <a:pt x="0" y="355"/>
                    <a:pt x="0" y="253"/>
                  </a:cubicBezTo>
                  <a:cubicBezTo>
                    <a:pt x="0" y="148"/>
                    <a:pt x="47" y="89"/>
                    <a:pt x="130" y="89"/>
                  </a:cubicBezTo>
                  <a:cubicBezTo>
                    <a:pt x="169" y="89"/>
                    <a:pt x="195" y="100"/>
                    <a:pt x="214" y="126"/>
                  </a:cubicBezTo>
                  <a:cubicBezTo>
                    <a:pt x="213" y="110"/>
                    <a:pt x="213" y="105"/>
                    <a:pt x="213" y="8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9" y="353"/>
                    <a:pt x="289" y="360"/>
                    <a:pt x="290" y="369"/>
                  </a:cubicBezTo>
                  <a:cubicBezTo>
                    <a:pt x="290" y="385"/>
                    <a:pt x="291" y="390"/>
                    <a:pt x="293" y="405"/>
                  </a:cubicBezTo>
                  <a:lnTo>
                    <a:pt x="221" y="405"/>
                  </a:lnTo>
                  <a:close/>
                  <a:moveTo>
                    <a:pt x="211" y="202"/>
                  </a:moveTo>
                  <a:cubicBezTo>
                    <a:pt x="202" y="169"/>
                    <a:pt x="177" y="148"/>
                    <a:pt x="147" y="148"/>
                  </a:cubicBezTo>
                  <a:cubicBezTo>
                    <a:pt x="104" y="148"/>
                    <a:pt x="76" y="184"/>
                    <a:pt x="76" y="249"/>
                  </a:cubicBezTo>
                  <a:cubicBezTo>
                    <a:pt x="76" y="314"/>
                    <a:pt x="98" y="347"/>
                    <a:pt x="133" y="347"/>
                  </a:cubicBezTo>
                  <a:cubicBezTo>
                    <a:pt x="154" y="347"/>
                    <a:pt x="177" y="334"/>
                    <a:pt x="195" y="312"/>
                  </a:cubicBezTo>
                  <a:cubicBezTo>
                    <a:pt x="204" y="300"/>
                    <a:pt x="216" y="275"/>
                    <a:pt x="216" y="241"/>
                  </a:cubicBezTo>
                  <a:cubicBezTo>
                    <a:pt x="216" y="219"/>
                    <a:pt x="215" y="215"/>
                    <a:pt x="211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1610" y="3604"/>
              <a:ext cx="450" cy="554"/>
            </a:xfrm>
            <a:custGeom>
              <a:avLst/>
              <a:gdLst>
                <a:gd name="T0" fmla="*/ 34788098 w 336"/>
                <a:gd name="T1" fmla="*/ 12915524 h 414"/>
                <a:gd name="T2" fmla="*/ 23728252 w 336"/>
                <a:gd name="T3" fmla="*/ 7532399 h 414"/>
                <a:gd name="T4" fmla="*/ 9926423 w 336"/>
                <a:gd name="T5" fmla="*/ 23693633 h 414"/>
                <a:gd name="T6" fmla="*/ 23489143 w 336"/>
                <a:gd name="T7" fmla="*/ 40163076 h 414"/>
                <a:gd name="T8" fmla="*/ 31222756 w 336"/>
                <a:gd name="T9" fmla="*/ 38301842 h 414"/>
                <a:gd name="T10" fmla="*/ 31222756 w 336"/>
                <a:gd name="T11" fmla="*/ 29159724 h 414"/>
                <a:gd name="T12" fmla="*/ 31222756 w 336"/>
                <a:gd name="T13" fmla="*/ 24818294 h 414"/>
                <a:gd name="T14" fmla="*/ 39654020 w 336"/>
                <a:gd name="T15" fmla="*/ 24818294 h 414"/>
                <a:gd name="T16" fmla="*/ 39654020 w 336"/>
                <a:gd name="T17" fmla="*/ 42854813 h 414"/>
                <a:gd name="T18" fmla="*/ 22440762 w 336"/>
                <a:gd name="T19" fmla="*/ 47585113 h 414"/>
                <a:gd name="T20" fmla="*/ 0 w 336"/>
                <a:gd name="T21" fmla="*/ 23851897 h 414"/>
                <a:gd name="T22" fmla="*/ 22766417 w 336"/>
                <a:gd name="T23" fmla="*/ 0 h 414"/>
                <a:gd name="T24" fmla="*/ 39971183 w 336"/>
                <a:gd name="T25" fmla="*/ 7389141 h 414"/>
                <a:gd name="T26" fmla="*/ 34788098 w 336"/>
                <a:gd name="T27" fmla="*/ 12915524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6" h="414">
                  <a:moveTo>
                    <a:pt x="293" y="112"/>
                  </a:moveTo>
                  <a:cubicBezTo>
                    <a:pt x="259" y="77"/>
                    <a:pt x="236" y="66"/>
                    <a:pt x="199" y="66"/>
                  </a:cubicBezTo>
                  <a:cubicBezTo>
                    <a:pt x="131" y="66"/>
                    <a:pt x="84" y="116"/>
                    <a:pt x="84" y="206"/>
                  </a:cubicBezTo>
                  <a:cubicBezTo>
                    <a:pt x="84" y="301"/>
                    <a:pt x="128" y="350"/>
                    <a:pt x="198" y="350"/>
                  </a:cubicBezTo>
                  <a:cubicBezTo>
                    <a:pt x="224" y="350"/>
                    <a:pt x="239" y="347"/>
                    <a:pt x="263" y="333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34" y="373"/>
                    <a:pt x="334" y="373"/>
                    <a:pt x="334" y="373"/>
                  </a:cubicBezTo>
                  <a:cubicBezTo>
                    <a:pt x="284" y="402"/>
                    <a:pt x="242" y="414"/>
                    <a:pt x="189" y="414"/>
                  </a:cubicBezTo>
                  <a:cubicBezTo>
                    <a:pt x="73" y="414"/>
                    <a:pt x="0" y="341"/>
                    <a:pt x="0" y="208"/>
                  </a:cubicBezTo>
                  <a:cubicBezTo>
                    <a:pt x="0" y="78"/>
                    <a:pt x="77" y="0"/>
                    <a:pt x="192" y="0"/>
                  </a:cubicBezTo>
                  <a:cubicBezTo>
                    <a:pt x="254" y="0"/>
                    <a:pt x="298" y="20"/>
                    <a:pt x="336" y="64"/>
                  </a:cubicBezTo>
                  <a:lnTo>
                    <a:pt x="29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2126" y="3735"/>
              <a:ext cx="363" cy="422"/>
            </a:xfrm>
            <a:custGeom>
              <a:avLst/>
              <a:gdLst>
                <a:gd name="T0" fmla="*/ 23590045 w 271"/>
                <a:gd name="T1" fmla="*/ 36921574 h 315"/>
                <a:gd name="T2" fmla="*/ 23336235 w 271"/>
                <a:gd name="T3" fmla="*/ 33303747 h 315"/>
                <a:gd name="T4" fmla="*/ 23336235 w 271"/>
                <a:gd name="T5" fmla="*/ 31633277 h 315"/>
                <a:gd name="T6" fmla="*/ 10798610 w 271"/>
                <a:gd name="T7" fmla="*/ 37842235 h 315"/>
                <a:gd name="T8" fmla="*/ 0 w 271"/>
                <a:gd name="T9" fmla="*/ 26652178 h 315"/>
                <a:gd name="T10" fmla="*/ 0 w 271"/>
                <a:gd name="T11" fmla="*/ 0 h 315"/>
                <a:gd name="T12" fmla="*/ 9147216 w 271"/>
                <a:gd name="T13" fmla="*/ 0 h 315"/>
                <a:gd name="T14" fmla="*/ 9147216 w 271"/>
                <a:gd name="T15" fmla="*/ 24048230 h 315"/>
                <a:gd name="T16" fmla="*/ 13331447 w 271"/>
                <a:gd name="T17" fmla="*/ 29785494 h 315"/>
                <a:gd name="T18" fmla="*/ 22857851 w 271"/>
                <a:gd name="T19" fmla="*/ 18691596 h 315"/>
                <a:gd name="T20" fmla="*/ 22857851 w 271"/>
                <a:gd name="T21" fmla="*/ 0 h 315"/>
                <a:gd name="T22" fmla="*/ 31945858 w 271"/>
                <a:gd name="T23" fmla="*/ 0 h 315"/>
                <a:gd name="T24" fmla="*/ 31945858 w 271"/>
                <a:gd name="T25" fmla="*/ 29638626 h 315"/>
                <a:gd name="T26" fmla="*/ 32039764 w 271"/>
                <a:gd name="T27" fmla="*/ 32824634 h 315"/>
                <a:gd name="T28" fmla="*/ 32386962 w 271"/>
                <a:gd name="T29" fmla="*/ 36921574 h 315"/>
                <a:gd name="T30" fmla="*/ 23590045 w 271"/>
                <a:gd name="T31" fmla="*/ 36921574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1" h="315">
                  <a:moveTo>
                    <a:pt x="197" y="307"/>
                  </a:moveTo>
                  <a:cubicBezTo>
                    <a:pt x="196" y="295"/>
                    <a:pt x="196" y="294"/>
                    <a:pt x="195" y="277"/>
                  </a:cubicBezTo>
                  <a:cubicBezTo>
                    <a:pt x="195" y="274"/>
                    <a:pt x="195" y="269"/>
                    <a:pt x="195" y="263"/>
                  </a:cubicBezTo>
                  <a:cubicBezTo>
                    <a:pt x="166" y="297"/>
                    <a:pt x="128" y="315"/>
                    <a:pt x="90" y="315"/>
                  </a:cubicBezTo>
                  <a:cubicBezTo>
                    <a:pt x="35" y="315"/>
                    <a:pt x="0" y="279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232"/>
                    <a:pt x="88" y="248"/>
                    <a:pt x="111" y="248"/>
                  </a:cubicBezTo>
                  <a:cubicBezTo>
                    <a:pt x="138" y="249"/>
                    <a:pt x="191" y="210"/>
                    <a:pt x="191" y="155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52"/>
                    <a:pt x="268" y="260"/>
                    <a:pt x="268" y="273"/>
                  </a:cubicBezTo>
                  <a:cubicBezTo>
                    <a:pt x="269" y="291"/>
                    <a:pt x="270" y="294"/>
                    <a:pt x="271" y="307"/>
                  </a:cubicBezTo>
                  <a:lnTo>
                    <a:pt x="197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3" name="Freeform 28"/>
            <p:cNvSpPr>
              <a:spLocks noChangeAspect="1" noEditPoints="1"/>
            </p:cNvSpPr>
            <p:nvPr/>
          </p:nvSpPr>
          <p:spPr bwMode="auto">
            <a:xfrm>
              <a:off x="2551" y="3602"/>
              <a:ext cx="103" cy="544"/>
            </a:xfrm>
            <a:custGeom>
              <a:avLst/>
              <a:gdLst>
                <a:gd name="T0" fmla="*/ 0 w 182"/>
                <a:gd name="T1" fmla="*/ 1 h 959"/>
                <a:gd name="T2" fmla="*/ 0 w 182"/>
                <a:gd name="T3" fmla="*/ 0 h 959"/>
                <a:gd name="T4" fmla="*/ 1 w 182"/>
                <a:gd name="T5" fmla="*/ 0 h 959"/>
                <a:gd name="T6" fmla="*/ 1 w 182"/>
                <a:gd name="T7" fmla="*/ 1 h 959"/>
                <a:gd name="T8" fmla="*/ 0 w 182"/>
                <a:gd name="T9" fmla="*/ 1 h 959"/>
                <a:gd name="T10" fmla="*/ 1 w 182"/>
                <a:gd name="T11" fmla="*/ 1 h 959"/>
                <a:gd name="T12" fmla="*/ 1 w 182"/>
                <a:gd name="T13" fmla="*/ 1 h 959"/>
                <a:gd name="T14" fmla="*/ 1 w 182"/>
                <a:gd name="T15" fmla="*/ 1 h 959"/>
                <a:gd name="T16" fmla="*/ 1 w 182"/>
                <a:gd name="T17" fmla="*/ 1 h 959"/>
                <a:gd name="T18" fmla="*/ 1 w 182"/>
                <a:gd name="T19" fmla="*/ 1 h 9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959">
                  <a:moveTo>
                    <a:pt x="0" y="165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165"/>
                  </a:lnTo>
                  <a:lnTo>
                    <a:pt x="0" y="165"/>
                  </a:lnTo>
                  <a:close/>
                  <a:moveTo>
                    <a:pt x="2" y="959"/>
                  </a:moveTo>
                  <a:lnTo>
                    <a:pt x="2" y="234"/>
                  </a:lnTo>
                  <a:lnTo>
                    <a:pt x="177" y="234"/>
                  </a:lnTo>
                  <a:lnTo>
                    <a:pt x="177" y="959"/>
                  </a:lnTo>
                  <a:lnTo>
                    <a:pt x="2" y="9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76" name="Rectangle 29"/>
            <p:cNvSpPr>
              <a:spLocks noChangeAspect="1" noChangeArrowheads="1"/>
            </p:cNvSpPr>
            <p:nvPr/>
          </p:nvSpPr>
          <p:spPr bwMode="auto">
            <a:xfrm>
              <a:off x="2725" y="3601"/>
              <a:ext cx="100" cy="5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/>
            </a:p>
          </p:txBody>
        </p:sp>
        <p:sp>
          <p:nvSpPr>
            <p:cNvPr id="2065" name="Freeform 30"/>
            <p:cNvSpPr>
              <a:spLocks noChangeAspect="1"/>
            </p:cNvSpPr>
            <p:nvPr/>
          </p:nvSpPr>
          <p:spPr bwMode="auto">
            <a:xfrm>
              <a:off x="3321" y="3724"/>
              <a:ext cx="320" cy="433"/>
            </a:xfrm>
            <a:custGeom>
              <a:avLst/>
              <a:gdLst>
                <a:gd name="T0" fmla="*/ 13724017 w 239"/>
                <a:gd name="T1" fmla="*/ 39850902 h 323"/>
                <a:gd name="T2" fmla="*/ 0 w 239"/>
                <a:gd name="T3" fmla="*/ 35954744 h 323"/>
                <a:gd name="T4" fmla="*/ 2830512 w 239"/>
                <a:gd name="T5" fmla="*/ 28980809 h 323"/>
                <a:gd name="T6" fmla="*/ 13240585 w 239"/>
                <a:gd name="T7" fmla="*/ 32659064 h 323"/>
                <a:gd name="T8" fmla="*/ 19096866 w 239"/>
                <a:gd name="T9" fmla="*/ 28284950 h 323"/>
                <a:gd name="T10" fmla="*/ 13240585 w 239"/>
                <a:gd name="T11" fmla="*/ 23587730 h 323"/>
                <a:gd name="T12" fmla="*/ 5942289 w 239"/>
                <a:gd name="T13" fmla="*/ 21618479 h 323"/>
                <a:gd name="T14" fmla="*/ 1522117 w 239"/>
                <a:gd name="T15" fmla="*/ 12682858 h 323"/>
                <a:gd name="T16" fmla="*/ 15637863 w 239"/>
                <a:gd name="T17" fmla="*/ 0 h 323"/>
                <a:gd name="T18" fmla="*/ 28040329 w 239"/>
                <a:gd name="T19" fmla="*/ 3205343 h 323"/>
                <a:gd name="T20" fmla="*/ 25708456 w 239"/>
                <a:gd name="T21" fmla="*/ 10544435 h 323"/>
                <a:gd name="T22" fmla="*/ 16012891 w 239"/>
                <a:gd name="T23" fmla="*/ 7328424 h 323"/>
                <a:gd name="T24" fmla="*/ 10418362 w 239"/>
                <a:gd name="T25" fmla="*/ 11686954 h 323"/>
                <a:gd name="T26" fmla="*/ 11990861 w 239"/>
                <a:gd name="T27" fmla="*/ 14566604 h 323"/>
                <a:gd name="T28" fmla="*/ 13901773 w 239"/>
                <a:gd name="T29" fmla="*/ 15172186 h 323"/>
                <a:gd name="T30" fmla="*/ 16273459 w 239"/>
                <a:gd name="T31" fmla="*/ 15602352 h 323"/>
                <a:gd name="T32" fmla="*/ 28040329 w 239"/>
                <a:gd name="T33" fmla="*/ 26820744 h 323"/>
                <a:gd name="T34" fmla="*/ 13724017 w 239"/>
                <a:gd name="T35" fmla="*/ 39850902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23">
                  <a:moveTo>
                    <a:pt x="117" y="323"/>
                  </a:moveTo>
                  <a:cubicBezTo>
                    <a:pt x="75" y="323"/>
                    <a:pt x="35" y="313"/>
                    <a:pt x="0" y="292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59" y="257"/>
                    <a:pt x="84" y="265"/>
                    <a:pt x="113" y="265"/>
                  </a:cubicBezTo>
                  <a:cubicBezTo>
                    <a:pt x="144" y="265"/>
                    <a:pt x="162" y="252"/>
                    <a:pt x="162" y="229"/>
                  </a:cubicBezTo>
                  <a:cubicBezTo>
                    <a:pt x="162" y="207"/>
                    <a:pt x="149" y="197"/>
                    <a:pt x="113" y="191"/>
                  </a:cubicBezTo>
                  <a:cubicBezTo>
                    <a:pt x="72" y="186"/>
                    <a:pt x="66" y="184"/>
                    <a:pt x="50" y="175"/>
                  </a:cubicBezTo>
                  <a:cubicBezTo>
                    <a:pt x="27" y="161"/>
                    <a:pt x="13" y="134"/>
                    <a:pt x="13" y="103"/>
                  </a:cubicBezTo>
                  <a:cubicBezTo>
                    <a:pt x="13" y="39"/>
                    <a:pt x="59" y="0"/>
                    <a:pt x="133" y="0"/>
                  </a:cubicBezTo>
                  <a:cubicBezTo>
                    <a:pt x="173" y="0"/>
                    <a:pt x="209" y="8"/>
                    <a:pt x="239" y="26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186" y="67"/>
                    <a:pt x="164" y="60"/>
                    <a:pt x="136" y="60"/>
                  </a:cubicBezTo>
                  <a:cubicBezTo>
                    <a:pt x="105" y="60"/>
                    <a:pt x="89" y="72"/>
                    <a:pt x="89" y="95"/>
                  </a:cubicBezTo>
                  <a:cubicBezTo>
                    <a:pt x="89" y="106"/>
                    <a:pt x="94" y="113"/>
                    <a:pt x="102" y="118"/>
                  </a:cubicBezTo>
                  <a:cubicBezTo>
                    <a:pt x="107" y="120"/>
                    <a:pt x="112" y="122"/>
                    <a:pt x="118" y="123"/>
                  </a:cubicBezTo>
                  <a:cubicBezTo>
                    <a:pt x="122" y="124"/>
                    <a:pt x="129" y="125"/>
                    <a:pt x="138" y="126"/>
                  </a:cubicBezTo>
                  <a:cubicBezTo>
                    <a:pt x="209" y="135"/>
                    <a:pt x="239" y="163"/>
                    <a:pt x="239" y="218"/>
                  </a:cubicBezTo>
                  <a:cubicBezTo>
                    <a:pt x="239" y="284"/>
                    <a:pt x="194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47" r:id="rId2"/>
    <p:sldLayoutId id="2147485348" r:id="rId3"/>
    <p:sldLayoutId id="2147485349" r:id="rId4"/>
    <p:sldLayoutId id="2147485350" r:id="rId5"/>
    <p:sldLayoutId id="2147485351" r:id="rId6"/>
    <p:sldLayoutId id="2147485352" r:id="rId7"/>
    <p:sldLayoutId id="2147485353" r:id="rId8"/>
    <p:sldLayoutId id="2147485354" r:id="rId9"/>
    <p:sldLayoutId id="2147485355" r:id="rId10"/>
    <p:sldLayoutId id="214748535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defRPr sz="1700" b="1">
          <a:solidFill>
            <a:srgbClr val="14A9DE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700">
          <a:solidFill>
            <a:srgbClr val="14A9DE"/>
          </a:solidFill>
          <a:latin typeface="+mn-lt"/>
          <a:ea typeface="MS PGothic" panose="020B0600070205080204" pitchFamily="34" charset="-128"/>
          <a:cs typeface="+mn-cs"/>
        </a:defRPr>
      </a:lvl2pPr>
      <a:lvl3pPr marL="198438" indent="-1952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3pPr>
      <a:lvl4pPr marL="363538" indent="-1635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4pPr>
      <a:lvl5pPr marL="550863" indent="-1857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5pPr>
      <a:lvl6pPr marL="10080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6pPr>
      <a:lvl7pPr marL="14652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7pPr>
      <a:lvl8pPr marL="19224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8pPr>
      <a:lvl9pPr marL="23796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66700"/>
            <a:ext cx="3783012" cy="3381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36000" tIns="36000" rIns="36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43438" y="1341438"/>
            <a:ext cx="4160837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188" y="6456363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1" dirty="0">
                <a:solidFill>
                  <a:srgbClr val="BBB1A5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>
            <a:off x="4643438" y="1125538"/>
            <a:ext cx="4146550" cy="0"/>
          </a:xfrm>
          <a:prstGeom prst="line">
            <a:avLst/>
          </a:prstGeom>
          <a:noFill/>
          <a:ln w="12700">
            <a:solidFill>
              <a:srgbClr val="BBB1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grpSp>
        <p:nvGrpSpPr>
          <p:cNvPr id="3078" name="Group 19"/>
          <p:cNvGrpSpPr>
            <a:grpSpLocks noChangeAspect="1"/>
          </p:cNvGrpSpPr>
          <p:nvPr/>
        </p:nvGrpSpPr>
        <p:grpSpPr bwMode="auto">
          <a:xfrm>
            <a:off x="7962900" y="369888"/>
            <a:ext cx="812800" cy="503237"/>
            <a:chOff x="1610" y="2840"/>
            <a:chExt cx="2130" cy="1318"/>
          </a:xfrm>
        </p:grpSpPr>
        <p:sp>
          <p:nvSpPr>
            <p:cNvPr id="3079" name="Freeform 20"/>
            <p:cNvSpPr>
              <a:spLocks noChangeAspect="1" noEditPoints="1"/>
            </p:cNvSpPr>
            <p:nvPr/>
          </p:nvSpPr>
          <p:spPr bwMode="auto">
            <a:xfrm>
              <a:off x="2891" y="2840"/>
              <a:ext cx="849" cy="713"/>
            </a:xfrm>
            <a:custGeom>
              <a:avLst/>
              <a:gdLst>
                <a:gd name="T0" fmla="*/ 72459335 w 634"/>
                <a:gd name="T1" fmla="*/ 45106071 h 532"/>
                <a:gd name="T2" fmla="*/ 71298503 w 634"/>
                <a:gd name="T3" fmla="*/ 46661761 h 532"/>
                <a:gd name="T4" fmla="*/ 68080535 w 634"/>
                <a:gd name="T5" fmla="*/ 48526728 h 532"/>
                <a:gd name="T6" fmla="*/ 60406311 w 634"/>
                <a:gd name="T7" fmla="*/ 49584841 h 532"/>
                <a:gd name="T8" fmla="*/ 56810048 w 634"/>
                <a:gd name="T9" fmla="*/ 47910240 h 532"/>
                <a:gd name="T10" fmla="*/ 44972925 w 634"/>
                <a:gd name="T11" fmla="*/ 47452813 h 532"/>
                <a:gd name="T12" fmla="*/ 47414617 w 634"/>
                <a:gd name="T13" fmla="*/ 61363645 h 532"/>
                <a:gd name="T14" fmla="*/ 53440448 w 634"/>
                <a:gd name="T15" fmla="*/ 61153889 h 532"/>
                <a:gd name="T16" fmla="*/ 54858037 w 634"/>
                <a:gd name="T17" fmla="*/ 64322956 h 532"/>
                <a:gd name="T18" fmla="*/ 43389042 w 634"/>
                <a:gd name="T19" fmla="*/ 65036761 h 532"/>
                <a:gd name="T20" fmla="*/ 40187079 w 634"/>
                <a:gd name="T21" fmla="*/ 59247352 h 532"/>
                <a:gd name="T22" fmla="*/ 37867294 w 634"/>
                <a:gd name="T23" fmla="*/ 52426938 h 532"/>
                <a:gd name="T24" fmla="*/ 29934511 w 634"/>
                <a:gd name="T25" fmla="*/ 57844178 h 532"/>
                <a:gd name="T26" fmla="*/ 23088035 w 634"/>
                <a:gd name="T27" fmla="*/ 61042042 h 532"/>
                <a:gd name="T28" fmla="*/ 27446331 w 634"/>
                <a:gd name="T29" fmla="*/ 61042042 h 532"/>
                <a:gd name="T30" fmla="*/ 29178877 w 634"/>
                <a:gd name="T31" fmla="*/ 63048538 h 532"/>
                <a:gd name="T32" fmla="*/ 28726238 w 634"/>
                <a:gd name="T33" fmla="*/ 65036761 h 532"/>
                <a:gd name="T34" fmla="*/ 18840467 w 634"/>
                <a:gd name="T35" fmla="*/ 59994872 h 532"/>
                <a:gd name="T36" fmla="*/ 18451771 w 634"/>
                <a:gd name="T37" fmla="*/ 55994495 h 532"/>
                <a:gd name="T38" fmla="*/ 27848333 w 634"/>
                <a:gd name="T39" fmla="*/ 45938183 h 532"/>
                <a:gd name="T40" fmla="*/ 13013011 w 634"/>
                <a:gd name="T41" fmla="*/ 22192294 h 532"/>
                <a:gd name="T42" fmla="*/ 33088335 w 634"/>
                <a:gd name="T43" fmla="*/ 10654425 h 532"/>
                <a:gd name="T44" fmla="*/ 35442035 w 634"/>
                <a:gd name="T45" fmla="*/ 30476397 h 532"/>
                <a:gd name="T46" fmla="*/ 30917574 w 634"/>
                <a:gd name="T47" fmla="*/ 33428457 h 532"/>
                <a:gd name="T48" fmla="*/ 17876898 w 634"/>
                <a:gd name="T49" fmla="*/ 25241127 h 532"/>
                <a:gd name="T50" fmla="*/ 26862677 w 634"/>
                <a:gd name="T51" fmla="*/ 42098474 h 532"/>
                <a:gd name="T52" fmla="*/ 42203876 w 634"/>
                <a:gd name="T53" fmla="*/ 35562277 h 532"/>
                <a:gd name="T54" fmla="*/ 38239327 w 634"/>
                <a:gd name="T55" fmla="*/ 32737766 h 532"/>
                <a:gd name="T56" fmla="*/ 41068303 w 634"/>
                <a:gd name="T57" fmla="*/ 22837956 h 532"/>
                <a:gd name="T58" fmla="*/ 39485417 w 634"/>
                <a:gd name="T59" fmla="*/ 16599911 h 532"/>
                <a:gd name="T60" fmla="*/ 51285530 w 634"/>
                <a:gd name="T61" fmla="*/ 13356854 h 532"/>
                <a:gd name="T62" fmla="*/ 59639199 w 634"/>
                <a:gd name="T63" fmla="*/ 16249609 h 532"/>
                <a:gd name="T64" fmla="*/ 62446924 w 634"/>
                <a:gd name="T65" fmla="*/ 22247625 h 532"/>
                <a:gd name="T66" fmla="*/ 57212771 w 634"/>
                <a:gd name="T67" fmla="*/ 22356210 h 532"/>
                <a:gd name="T68" fmla="*/ 63346860 w 634"/>
                <a:gd name="T69" fmla="*/ 23820021 h 532"/>
                <a:gd name="T70" fmla="*/ 58118636 w 634"/>
                <a:gd name="T71" fmla="*/ 23606141 h 532"/>
                <a:gd name="T72" fmla="*/ 61259197 w 634"/>
                <a:gd name="T73" fmla="*/ 25241127 h 532"/>
                <a:gd name="T74" fmla="*/ 60223996 w 634"/>
                <a:gd name="T75" fmla="*/ 29187621 h 532"/>
                <a:gd name="T76" fmla="*/ 62744724 w 634"/>
                <a:gd name="T77" fmla="*/ 33400913 h 532"/>
                <a:gd name="T78" fmla="*/ 66619530 w 634"/>
                <a:gd name="T79" fmla="*/ 29142740 h 532"/>
                <a:gd name="T80" fmla="*/ 70508080 w 634"/>
                <a:gd name="T81" fmla="*/ 25806215 h 532"/>
                <a:gd name="T82" fmla="*/ 73174500 w 634"/>
                <a:gd name="T83" fmla="*/ 28085275 h 532"/>
                <a:gd name="T84" fmla="*/ 73275489 w 634"/>
                <a:gd name="T85" fmla="*/ 32737766 h 532"/>
                <a:gd name="T86" fmla="*/ 68759656 w 634"/>
                <a:gd name="T87" fmla="*/ 35639269 h 532"/>
                <a:gd name="T88" fmla="*/ 69040604 w 634"/>
                <a:gd name="T89" fmla="*/ 38620174 h 532"/>
                <a:gd name="T90" fmla="*/ 60897285 w 634"/>
                <a:gd name="T91" fmla="*/ 40276871 h 532"/>
                <a:gd name="T92" fmla="*/ 71149200 w 634"/>
                <a:gd name="T93" fmla="*/ 41316500 h 532"/>
                <a:gd name="T94" fmla="*/ 14225880 w 634"/>
                <a:gd name="T95" fmla="*/ 10455238 h 532"/>
                <a:gd name="T96" fmla="*/ 20234224 w 634"/>
                <a:gd name="T97" fmla="*/ 4215060 h 532"/>
                <a:gd name="T98" fmla="*/ 57792128 w 634"/>
                <a:gd name="T99" fmla="*/ 17190214 h 532"/>
                <a:gd name="T100" fmla="*/ 57604358 w 634"/>
                <a:gd name="T101" fmla="*/ 18353301 h 532"/>
                <a:gd name="T102" fmla="*/ 63493706 w 634"/>
                <a:gd name="T103" fmla="*/ 19137527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32">
                  <a:moveTo>
                    <a:pt x="627" y="370"/>
                  </a:moveTo>
                  <a:cubicBezTo>
                    <a:pt x="627" y="370"/>
                    <a:pt x="624" y="363"/>
                    <a:pt x="619" y="363"/>
                  </a:cubicBezTo>
                  <a:cubicBezTo>
                    <a:pt x="619" y="366"/>
                    <a:pt x="617" y="369"/>
                    <a:pt x="613" y="369"/>
                  </a:cubicBezTo>
                  <a:cubicBezTo>
                    <a:pt x="614" y="371"/>
                    <a:pt x="613" y="373"/>
                    <a:pt x="612" y="374"/>
                  </a:cubicBezTo>
                  <a:cubicBezTo>
                    <a:pt x="615" y="389"/>
                    <a:pt x="605" y="391"/>
                    <a:pt x="605" y="391"/>
                  </a:cubicBezTo>
                  <a:cubicBezTo>
                    <a:pt x="605" y="391"/>
                    <a:pt x="606" y="384"/>
                    <a:pt x="603" y="382"/>
                  </a:cubicBezTo>
                  <a:cubicBezTo>
                    <a:pt x="599" y="383"/>
                    <a:pt x="596" y="383"/>
                    <a:pt x="593" y="382"/>
                  </a:cubicBezTo>
                  <a:cubicBezTo>
                    <a:pt x="592" y="383"/>
                    <a:pt x="591" y="385"/>
                    <a:pt x="587" y="385"/>
                  </a:cubicBezTo>
                  <a:cubicBezTo>
                    <a:pt x="587" y="397"/>
                    <a:pt x="576" y="397"/>
                    <a:pt x="576" y="397"/>
                  </a:cubicBezTo>
                  <a:cubicBezTo>
                    <a:pt x="576" y="397"/>
                    <a:pt x="579" y="390"/>
                    <a:pt x="578" y="387"/>
                  </a:cubicBezTo>
                  <a:cubicBezTo>
                    <a:pt x="573" y="386"/>
                    <a:pt x="567" y="383"/>
                    <a:pt x="566" y="377"/>
                  </a:cubicBezTo>
                  <a:cubicBezTo>
                    <a:pt x="539" y="375"/>
                    <a:pt x="536" y="395"/>
                    <a:pt x="511" y="406"/>
                  </a:cubicBezTo>
                  <a:cubicBezTo>
                    <a:pt x="512" y="401"/>
                    <a:pt x="509" y="397"/>
                    <a:pt x="510" y="393"/>
                  </a:cubicBezTo>
                  <a:cubicBezTo>
                    <a:pt x="505" y="395"/>
                    <a:pt x="495" y="409"/>
                    <a:pt x="485" y="410"/>
                  </a:cubicBezTo>
                  <a:cubicBezTo>
                    <a:pt x="488" y="403"/>
                    <a:pt x="482" y="399"/>
                    <a:pt x="481" y="392"/>
                  </a:cubicBezTo>
                  <a:cubicBezTo>
                    <a:pt x="474" y="403"/>
                    <a:pt x="451" y="413"/>
                    <a:pt x="451" y="413"/>
                  </a:cubicBezTo>
                  <a:cubicBezTo>
                    <a:pt x="455" y="392"/>
                    <a:pt x="434" y="390"/>
                    <a:pt x="429" y="389"/>
                  </a:cubicBezTo>
                  <a:cubicBezTo>
                    <a:pt x="412" y="391"/>
                    <a:pt x="397" y="390"/>
                    <a:pt x="380" y="389"/>
                  </a:cubicBezTo>
                  <a:cubicBezTo>
                    <a:pt x="366" y="404"/>
                    <a:pt x="444" y="385"/>
                    <a:pt x="444" y="433"/>
                  </a:cubicBezTo>
                  <a:cubicBezTo>
                    <a:pt x="444" y="476"/>
                    <a:pt x="387" y="467"/>
                    <a:pt x="387" y="488"/>
                  </a:cubicBezTo>
                  <a:cubicBezTo>
                    <a:pt x="387" y="498"/>
                    <a:pt x="397" y="502"/>
                    <a:pt x="401" y="502"/>
                  </a:cubicBezTo>
                  <a:cubicBezTo>
                    <a:pt x="405" y="502"/>
                    <a:pt x="416" y="494"/>
                    <a:pt x="423" y="493"/>
                  </a:cubicBezTo>
                  <a:cubicBezTo>
                    <a:pt x="431" y="492"/>
                    <a:pt x="434" y="496"/>
                    <a:pt x="434" y="496"/>
                  </a:cubicBezTo>
                  <a:cubicBezTo>
                    <a:pt x="448" y="491"/>
                    <a:pt x="452" y="501"/>
                    <a:pt x="452" y="501"/>
                  </a:cubicBezTo>
                  <a:cubicBezTo>
                    <a:pt x="452" y="501"/>
                    <a:pt x="446" y="499"/>
                    <a:pt x="443" y="504"/>
                  </a:cubicBezTo>
                  <a:cubicBezTo>
                    <a:pt x="447" y="506"/>
                    <a:pt x="451" y="511"/>
                    <a:pt x="452" y="514"/>
                  </a:cubicBezTo>
                  <a:cubicBezTo>
                    <a:pt x="465" y="514"/>
                    <a:pt x="464" y="526"/>
                    <a:pt x="464" y="526"/>
                  </a:cubicBezTo>
                  <a:cubicBezTo>
                    <a:pt x="464" y="526"/>
                    <a:pt x="459" y="521"/>
                    <a:pt x="453" y="524"/>
                  </a:cubicBezTo>
                  <a:cubicBezTo>
                    <a:pt x="452" y="530"/>
                    <a:pt x="449" y="532"/>
                    <a:pt x="449" y="532"/>
                  </a:cubicBezTo>
                  <a:cubicBezTo>
                    <a:pt x="449" y="532"/>
                    <a:pt x="377" y="532"/>
                    <a:pt x="367" y="532"/>
                  </a:cubicBezTo>
                  <a:cubicBezTo>
                    <a:pt x="356" y="532"/>
                    <a:pt x="354" y="515"/>
                    <a:pt x="347" y="511"/>
                  </a:cubicBezTo>
                  <a:cubicBezTo>
                    <a:pt x="340" y="508"/>
                    <a:pt x="332" y="512"/>
                    <a:pt x="321" y="508"/>
                  </a:cubicBezTo>
                  <a:cubicBezTo>
                    <a:pt x="332" y="501"/>
                    <a:pt x="333" y="491"/>
                    <a:pt x="340" y="485"/>
                  </a:cubicBezTo>
                  <a:cubicBezTo>
                    <a:pt x="333" y="484"/>
                    <a:pt x="331" y="481"/>
                    <a:pt x="321" y="481"/>
                  </a:cubicBezTo>
                  <a:cubicBezTo>
                    <a:pt x="331" y="467"/>
                    <a:pt x="356" y="462"/>
                    <a:pt x="356" y="450"/>
                  </a:cubicBezTo>
                  <a:cubicBezTo>
                    <a:pt x="356" y="434"/>
                    <a:pt x="330" y="434"/>
                    <a:pt x="320" y="429"/>
                  </a:cubicBezTo>
                  <a:cubicBezTo>
                    <a:pt x="320" y="454"/>
                    <a:pt x="301" y="464"/>
                    <a:pt x="285" y="468"/>
                  </a:cubicBezTo>
                  <a:cubicBezTo>
                    <a:pt x="270" y="472"/>
                    <a:pt x="263" y="485"/>
                    <a:pt x="258" y="490"/>
                  </a:cubicBezTo>
                  <a:cubicBezTo>
                    <a:pt x="258" y="482"/>
                    <a:pt x="255" y="481"/>
                    <a:pt x="253" y="473"/>
                  </a:cubicBezTo>
                  <a:cubicBezTo>
                    <a:pt x="248" y="479"/>
                    <a:pt x="238" y="483"/>
                    <a:pt x="231" y="493"/>
                  </a:cubicBezTo>
                  <a:cubicBezTo>
                    <a:pt x="233" y="486"/>
                    <a:pt x="227" y="480"/>
                    <a:pt x="223" y="480"/>
                  </a:cubicBezTo>
                  <a:cubicBezTo>
                    <a:pt x="213" y="480"/>
                    <a:pt x="195" y="494"/>
                    <a:pt x="195" y="499"/>
                  </a:cubicBezTo>
                  <a:cubicBezTo>
                    <a:pt x="195" y="501"/>
                    <a:pt x="201" y="502"/>
                    <a:pt x="204" y="502"/>
                  </a:cubicBezTo>
                  <a:cubicBezTo>
                    <a:pt x="206" y="499"/>
                    <a:pt x="211" y="494"/>
                    <a:pt x="220" y="494"/>
                  </a:cubicBezTo>
                  <a:cubicBezTo>
                    <a:pt x="228" y="494"/>
                    <a:pt x="231" y="497"/>
                    <a:pt x="232" y="499"/>
                  </a:cubicBezTo>
                  <a:cubicBezTo>
                    <a:pt x="243" y="497"/>
                    <a:pt x="247" y="507"/>
                    <a:pt x="247" y="507"/>
                  </a:cubicBezTo>
                  <a:cubicBezTo>
                    <a:pt x="247" y="507"/>
                    <a:pt x="240" y="504"/>
                    <a:pt x="240" y="510"/>
                  </a:cubicBezTo>
                  <a:cubicBezTo>
                    <a:pt x="246" y="511"/>
                    <a:pt x="247" y="516"/>
                    <a:pt x="247" y="516"/>
                  </a:cubicBezTo>
                  <a:cubicBezTo>
                    <a:pt x="247" y="516"/>
                    <a:pt x="259" y="515"/>
                    <a:pt x="259" y="527"/>
                  </a:cubicBezTo>
                  <a:cubicBezTo>
                    <a:pt x="255" y="523"/>
                    <a:pt x="251" y="523"/>
                    <a:pt x="249" y="525"/>
                  </a:cubicBezTo>
                  <a:cubicBezTo>
                    <a:pt x="248" y="530"/>
                    <a:pt x="243" y="532"/>
                    <a:pt x="243" y="532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0" y="532"/>
                    <a:pt x="140" y="528"/>
                    <a:pt x="140" y="516"/>
                  </a:cubicBezTo>
                  <a:cubicBezTo>
                    <a:pt x="140" y="503"/>
                    <a:pt x="154" y="498"/>
                    <a:pt x="159" y="491"/>
                  </a:cubicBezTo>
                  <a:cubicBezTo>
                    <a:pt x="159" y="491"/>
                    <a:pt x="146" y="484"/>
                    <a:pt x="136" y="486"/>
                  </a:cubicBezTo>
                  <a:cubicBezTo>
                    <a:pt x="141" y="476"/>
                    <a:pt x="164" y="473"/>
                    <a:pt x="177" y="465"/>
                  </a:cubicBezTo>
                  <a:cubicBezTo>
                    <a:pt x="172" y="462"/>
                    <a:pt x="163" y="459"/>
                    <a:pt x="156" y="458"/>
                  </a:cubicBezTo>
                  <a:cubicBezTo>
                    <a:pt x="168" y="453"/>
                    <a:pt x="175" y="442"/>
                    <a:pt x="196" y="440"/>
                  </a:cubicBezTo>
                  <a:cubicBezTo>
                    <a:pt x="205" y="439"/>
                    <a:pt x="217" y="431"/>
                    <a:pt x="222" y="421"/>
                  </a:cubicBezTo>
                  <a:cubicBezTo>
                    <a:pt x="226" y="411"/>
                    <a:pt x="235" y="376"/>
                    <a:pt x="235" y="376"/>
                  </a:cubicBezTo>
                  <a:cubicBezTo>
                    <a:pt x="235" y="376"/>
                    <a:pt x="159" y="412"/>
                    <a:pt x="107" y="412"/>
                  </a:cubicBezTo>
                  <a:cubicBezTo>
                    <a:pt x="27" y="412"/>
                    <a:pt x="2" y="358"/>
                    <a:pt x="1" y="314"/>
                  </a:cubicBezTo>
                  <a:cubicBezTo>
                    <a:pt x="0" y="231"/>
                    <a:pt x="77" y="202"/>
                    <a:pt x="110" y="181"/>
                  </a:cubicBezTo>
                  <a:cubicBezTo>
                    <a:pt x="79" y="157"/>
                    <a:pt x="57" y="130"/>
                    <a:pt x="57" y="92"/>
                  </a:cubicBezTo>
                  <a:cubicBezTo>
                    <a:pt x="57" y="27"/>
                    <a:pt x="124" y="0"/>
                    <a:pt x="174" y="0"/>
                  </a:cubicBezTo>
                  <a:cubicBezTo>
                    <a:pt x="223" y="0"/>
                    <a:pt x="280" y="26"/>
                    <a:pt x="280" y="87"/>
                  </a:cubicBezTo>
                  <a:cubicBezTo>
                    <a:pt x="280" y="148"/>
                    <a:pt x="190" y="185"/>
                    <a:pt x="190" y="185"/>
                  </a:cubicBezTo>
                  <a:cubicBezTo>
                    <a:pt x="190" y="185"/>
                    <a:pt x="200" y="193"/>
                    <a:pt x="212" y="199"/>
                  </a:cubicBezTo>
                  <a:cubicBezTo>
                    <a:pt x="254" y="192"/>
                    <a:pt x="277" y="232"/>
                    <a:pt x="300" y="249"/>
                  </a:cubicBezTo>
                  <a:cubicBezTo>
                    <a:pt x="288" y="247"/>
                    <a:pt x="279" y="249"/>
                    <a:pt x="279" y="249"/>
                  </a:cubicBezTo>
                  <a:cubicBezTo>
                    <a:pt x="293" y="261"/>
                    <a:pt x="303" y="279"/>
                    <a:pt x="309" y="286"/>
                  </a:cubicBezTo>
                  <a:cubicBezTo>
                    <a:pt x="292" y="277"/>
                    <a:pt x="261" y="274"/>
                    <a:pt x="261" y="274"/>
                  </a:cubicBezTo>
                  <a:cubicBezTo>
                    <a:pt x="261" y="274"/>
                    <a:pt x="265" y="282"/>
                    <a:pt x="267" y="303"/>
                  </a:cubicBezTo>
                  <a:cubicBezTo>
                    <a:pt x="243" y="270"/>
                    <a:pt x="182" y="275"/>
                    <a:pt x="186" y="226"/>
                  </a:cubicBezTo>
                  <a:cubicBezTo>
                    <a:pt x="166" y="214"/>
                    <a:pt x="151" y="207"/>
                    <a:pt x="151" y="207"/>
                  </a:cubicBezTo>
                  <a:cubicBezTo>
                    <a:pt x="151" y="207"/>
                    <a:pt x="83" y="234"/>
                    <a:pt x="83" y="293"/>
                  </a:cubicBezTo>
                  <a:cubicBezTo>
                    <a:pt x="83" y="346"/>
                    <a:pt x="129" y="367"/>
                    <a:pt x="163" y="367"/>
                  </a:cubicBezTo>
                  <a:cubicBezTo>
                    <a:pt x="197" y="367"/>
                    <a:pt x="215" y="352"/>
                    <a:pt x="227" y="345"/>
                  </a:cubicBezTo>
                  <a:cubicBezTo>
                    <a:pt x="238" y="338"/>
                    <a:pt x="270" y="317"/>
                    <a:pt x="316" y="317"/>
                  </a:cubicBezTo>
                  <a:cubicBezTo>
                    <a:pt x="356" y="317"/>
                    <a:pt x="370" y="312"/>
                    <a:pt x="370" y="300"/>
                  </a:cubicBezTo>
                  <a:cubicBezTo>
                    <a:pt x="370" y="294"/>
                    <a:pt x="365" y="291"/>
                    <a:pt x="357" y="291"/>
                  </a:cubicBezTo>
                  <a:cubicBezTo>
                    <a:pt x="349" y="291"/>
                    <a:pt x="341" y="297"/>
                    <a:pt x="328" y="295"/>
                  </a:cubicBezTo>
                  <a:cubicBezTo>
                    <a:pt x="344" y="287"/>
                    <a:pt x="339" y="277"/>
                    <a:pt x="347" y="267"/>
                  </a:cubicBezTo>
                  <a:cubicBezTo>
                    <a:pt x="344" y="261"/>
                    <a:pt x="323" y="268"/>
                    <a:pt x="323" y="268"/>
                  </a:cubicBezTo>
                  <a:cubicBezTo>
                    <a:pt x="323" y="268"/>
                    <a:pt x="332" y="241"/>
                    <a:pt x="343" y="228"/>
                  </a:cubicBezTo>
                  <a:cubicBezTo>
                    <a:pt x="331" y="232"/>
                    <a:pt x="322" y="229"/>
                    <a:pt x="314" y="231"/>
                  </a:cubicBezTo>
                  <a:cubicBezTo>
                    <a:pt x="326" y="220"/>
                    <a:pt x="329" y="194"/>
                    <a:pt x="347" y="187"/>
                  </a:cubicBezTo>
                  <a:cubicBezTo>
                    <a:pt x="329" y="190"/>
                    <a:pt x="330" y="186"/>
                    <a:pt x="316" y="189"/>
                  </a:cubicBezTo>
                  <a:cubicBezTo>
                    <a:pt x="329" y="181"/>
                    <a:pt x="340" y="149"/>
                    <a:pt x="366" y="148"/>
                  </a:cubicBezTo>
                  <a:cubicBezTo>
                    <a:pt x="363" y="143"/>
                    <a:pt x="341" y="143"/>
                    <a:pt x="334" y="136"/>
                  </a:cubicBezTo>
                  <a:cubicBezTo>
                    <a:pt x="351" y="134"/>
                    <a:pt x="366" y="117"/>
                    <a:pt x="394" y="120"/>
                  </a:cubicBezTo>
                  <a:cubicBezTo>
                    <a:pt x="379" y="111"/>
                    <a:pt x="379" y="101"/>
                    <a:pt x="373" y="93"/>
                  </a:cubicBezTo>
                  <a:cubicBezTo>
                    <a:pt x="392" y="103"/>
                    <a:pt x="422" y="98"/>
                    <a:pt x="434" y="109"/>
                  </a:cubicBezTo>
                  <a:cubicBezTo>
                    <a:pt x="447" y="87"/>
                    <a:pt x="470" y="97"/>
                    <a:pt x="487" y="96"/>
                  </a:cubicBezTo>
                  <a:cubicBezTo>
                    <a:pt x="480" y="104"/>
                    <a:pt x="470" y="105"/>
                    <a:pt x="470" y="111"/>
                  </a:cubicBezTo>
                  <a:cubicBezTo>
                    <a:pt x="470" y="120"/>
                    <a:pt x="506" y="124"/>
                    <a:pt x="504" y="133"/>
                  </a:cubicBezTo>
                  <a:cubicBezTo>
                    <a:pt x="514" y="134"/>
                    <a:pt x="527" y="139"/>
                    <a:pt x="535" y="142"/>
                  </a:cubicBezTo>
                  <a:cubicBezTo>
                    <a:pt x="551" y="144"/>
                    <a:pt x="545" y="156"/>
                    <a:pt x="542" y="158"/>
                  </a:cubicBezTo>
                  <a:cubicBezTo>
                    <a:pt x="546" y="166"/>
                    <a:pt x="538" y="176"/>
                    <a:pt x="529" y="182"/>
                  </a:cubicBezTo>
                  <a:cubicBezTo>
                    <a:pt x="528" y="188"/>
                    <a:pt x="519" y="190"/>
                    <a:pt x="519" y="190"/>
                  </a:cubicBezTo>
                  <a:cubicBezTo>
                    <a:pt x="519" y="190"/>
                    <a:pt x="521" y="184"/>
                    <a:pt x="519" y="183"/>
                  </a:cubicBezTo>
                  <a:cubicBezTo>
                    <a:pt x="503" y="183"/>
                    <a:pt x="486" y="171"/>
                    <a:pt x="484" y="183"/>
                  </a:cubicBezTo>
                  <a:cubicBezTo>
                    <a:pt x="484" y="185"/>
                    <a:pt x="484" y="186"/>
                    <a:pt x="484" y="188"/>
                  </a:cubicBezTo>
                  <a:cubicBezTo>
                    <a:pt x="485" y="188"/>
                    <a:pt x="488" y="187"/>
                    <a:pt x="491" y="187"/>
                  </a:cubicBezTo>
                  <a:cubicBezTo>
                    <a:pt x="501" y="187"/>
                    <a:pt x="521" y="195"/>
                    <a:pt x="536" y="195"/>
                  </a:cubicBezTo>
                  <a:cubicBezTo>
                    <a:pt x="559" y="194"/>
                    <a:pt x="557" y="163"/>
                    <a:pt x="580" y="164"/>
                  </a:cubicBezTo>
                  <a:cubicBezTo>
                    <a:pt x="561" y="173"/>
                    <a:pt x="581" y="203"/>
                    <a:pt x="548" y="206"/>
                  </a:cubicBezTo>
                  <a:cubicBezTo>
                    <a:pt x="531" y="207"/>
                    <a:pt x="506" y="193"/>
                    <a:pt x="492" y="193"/>
                  </a:cubicBezTo>
                  <a:cubicBezTo>
                    <a:pt x="489" y="193"/>
                    <a:pt x="487" y="194"/>
                    <a:pt x="486" y="194"/>
                  </a:cubicBezTo>
                  <a:cubicBezTo>
                    <a:pt x="491" y="207"/>
                    <a:pt x="511" y="212"/>
                    <a:pt x="516" y="201"/>
                  </a:cubicBezTo>
                  <a:cubicBezTo>
                    <a:pt x="519" y="203"/>
                    <a:pt x="518" y="207"/>
                    <a:pt x="518" y="207"/>
                  </a:cubicBezTo>
                  <a:cubicBezTo>
                    <a:pt x="522" y="208"/>
                    <a:pt x="527" y="208"/>
                    <a:pt x="527" y="216"/>
                  </a:cubicBezTo>
                  <a:cubicBezTo>
                    <a:pt x="527" y="224"/>
                    <a:pt x="521" y="228"/>
                    <a:pt x="521" y="228"/>
                  </a:cubicBezTo>
                  <a:cubicBezTo>
                    <a:pt x="521" y="232"/>
                    <a:pt x="514" y="239"/>
                    <a:pt x="509" y="239"/>
                  </a:cubicBezTo>
                  <a:cubicBezTo>
                    <a:pt x="512" y="234"/>
                    <a:pt x="512" y="224"/>
                    <a:pt x="492" y="224"/>
                  </a:cubicBezTo>
                  <a:cubicBezTo>
                    <a:pt x="471" y="224"/>
                    <a:pt x="477" y="243"/>
                    <a:pt x="486" y="246"/>
                  </a:cubicBezTo>
                  <a:cubicBezTo>
                    <a:pt x="515" y="255"/>
                    <a:pt x="517" y="267"/>
                    <a:pt x="530" y="273"/>
                  </a:cubicBezTo>
                  <a:cubicBezTo>
                    <a:pt x="530" y="277"/>
                    <a:pt x="515" y="273"/>
                    <a:pt x="515" y="276"/>
                  </a:cubicBezTo>
                  <a:cubicBezTo>
                    <a:pt x="515" y="279"/>
                    <a:pt x="520" y="281"/>
                    <a:pt x="528" y="281"/>
                  </a:cubicBezTo>
                  <a:cubicBezTo>
                    <a:pt x="540" y="281"/>
                    <a:pt x="563" y="265"/>
                    <a:pt x="563" y="238"/>
                  </a:cubicBezTo>
                  <a:cubicBezTo>
                    <a:pt x="557" y="226"/>
                    <a:pt x="567" y="207"/>
                    <a:pt x="585" y="210"/>
                  </a:cubicBezTo>
                  <a:cubicBezTo>
                    <a:pt x="590" y="196"/>
                    <a:pt x="602" y="199"/>
                    <a:pt x="602" y="199"/>
                  </a:cubicBezTo>
                  <a:cubicBezTo>
                    <a:pt x="602" y="199"/>
                    <a:pt x="595" y="204"/>
                    <a:pt x="596" y="211"/>
                  </a:cubicBezTo>
                  <a:cubicBezTo>
                    <a:pt x="612" y="209"/>
                    <a:pt x="616" y="220"/>
                    <a:pt x="616" y="220"/>
                  </a:cubicBezTo>
                  <a:cubicBezTo>
                    <a:pt x="616" y="220"/>
                    <a:pt x="632" y="220"/>
                    <a:pt x="632" y="231"/>
                  </a:cubicBezTo>
                  <a:cubicBezTo>
                    <a:pt x="629" y="228"/>
                    <a:pt x="621" y="228"/>
                    <a:pt x="619" y="230"/>
                  </a:cubicBezTo>
                  <a:cubicBezTo>
                    <a:pt x="619" y="234"/>
                    <a:pt x="618" y="238"/>
                    <a:pt x="616" y="239"/>
                  </a:cubicBezTo>
                  <a:cubicBezTo>
                    <a:pt x="618" y="242"/>
                    <a:pt x="618" y="245"/>
                    <a:pt x="618" y="249"/>
                  </a:cubicBezTo>
                  <a:cubicBezTo>
                    <a:pt x="629" y="256"/>
                    <a:pt x="620" y="268"/>
                    <a:pt x="620" y="268"/>
                  </a:cubicBezTo>
                  <a:cubicBezTo>
                    <a:pt x="620" y="268"/>
                    <a:pt x="619" y="259"/>
                    <a:pt x="614" y="260"/>
                  </a:cubicBezTo>
                  <a:cubicBezTo>
                    <a:pt x="613" y="264"/>
                    <a:pt x="605" y="269"/>
                    <a:pt x="599" y="268"/>
                  </a:cubicBezTo>
                  <a:cubicBezTo>
                    <a:pt x="595" y="279"/>
                    <a:pt x="587" y="285"/>
                    <a:pt x="582" y="292"/>
                  </a:cubicBezTo>
                  <a:cubicBezTo>
                    <a:pt x="591" y="295"/>
                    <a:pt x="590" y="297"/>
                    <a:pt x="598" y="300"/>
                  </a:cubicBezTo>
                  <a:cubicBezTo>
                    <a:pt x="590" y="306"/>
                    <a:pt x="573" y="309"/>
                    <a:pt x="573" y="309"/>
                  </a:cubicBezTo>
                  <a:cubicBezTo>
                    <a:pt x="573" y="309"/>
                    <a:pt x="576" y="313"/>
                    <a:pt x="584" y="316"/>
                  </a:cubicBezTo>
                  <a:cubicBezTo>
                    <a:pt x="574" y="326"/>
                    <a:pt x="552" y="322"/>
                    <a:pt x="552" y="322"/>
                  </a:cubicBezTo>
                  <a:cubicBezTo>
                    <a:pt x="552" y="322"/>
                    <a:pt x="553" y="326"/>
                    <a:pt x="561" y="333"/>
                  </a:cubicBezTo>
                  <a:cubicBezTo>
                    <a:pt x="547" y="335"/>
                    <a:pt x="526" y="330"/>
                    <a:pt x="515" y="330"/>
                  </a:cubicBezTo>
                  <a:cubicBezTo>
                    <a:pt x="499" y="330"/>
                    <a:pt x="499" y="347"/>
                    <a:pt x="514" y="347"/>
                  </a:cubicBezTo>
                  <a:cubicBezTo>
                    <a:pt x="534" y="347"/>
                    <a:pt x="567" y="334"/>
                    <a:pt x="583" y="334"/>
                  </a:cubicBezTo>
                  <a:cubicBezTo>
                    <a:pt x="592" y="334"/>
                    <a:pt x="597" y="335"/>
                    <a:pt x="602" y="338"/>
                  </a:cubicBezTo>
                  <a:cubicBezTo>
                    <a:pt x="616" y="337"/>
                    <a:pt x="620" y="346"/>
                    <a:pt x="621" y="351"/>
                  </a:cubicBezTo>
                  <a:cubicBezTo>
                    <a:pt x="634" y="360"/>
                    <a:pt x="627" y="370"/>
                    <a:pt x="627" y="370"/>
                  </a:cubicBezTo>
                  <a:close/>
                  <a:moveTo>
                    <a:pt x="120" y="86"/>
                  </a:moveTo>
                  <a:cubicBezTo>
                    <a:pt x="120" y="130"/>
                    <a:pt x="156" y="157"/>
                    <a:pt x="156" y="157"/>
                  </a:cubicBezTo>
                  <a:cubicBezTo>
                    <a:pt x="156" y="157"/>
                    <a:pt x="209" y="130"/>
                    <a:pt x="215" y="86"/>
                  </a:cubicBezTo>
                  <a:cubicBezTo>
                    <a:pt x="220" y="44"/>
                    <a:pt x="187" y="34"/>
                    <a:pt x="171" y="34"/>
                  </a:cubicBezTo>
                  <a:cubicBezTo>
                    <a:pt x="138" y="35"/>
                    <a:pt x="120" y="58"/>
                    <a:pt x="120" y="86"/>
                  </a:cubicBezTo>
                  <a:close/>
                  <a:moveTo>
                    <a:pt x="488" y="150"/>
                  </a:moveTo>
                  <a:cubicBezTo>
                    <a:pt x="493" y="148"/>
                    <a:pt x="486" y="146"/>
                    <a:pt x="489" y="141"/>
                  </a:cubicBezTo>
                  <a:cubicBezTo>
                    <a:pt x="492" y="137"/>
                    <a:pt x="497" y="137"/>
                    <a:pt x="497" y="135"/>
                  </a:cubicBezTo>
                  <a:cubicBezTo>
                    <a:pt x="488" y="133"/>
                    <a:pt x="476" y="135"/>
                    <a:pt x="465" y="143"/>
                  </a:cubicBezTo>
                  <a:cubicBezTo>
                    <a:pt x="476" y="146"/>
                    <a:pt x="483" y="152"/>
                    <a:pt x="488" y="150"/>
                  </a:cubicBezTo>
                  <a:close/>
                  <a:moveTo>
                    <a:pt x="528" y="148"/>
                  </a:moveTo>
                  <a:cubicBezTo>
                    <a:pt x="526" y="148"/>
                    <a:pt x="525" y="150"/>
                    <a:pt x="525" y="152"/>
                  </a:cubicBezTo>
                  <a:cubicBezTo>
                    <a:pt x="525" y="158"/>
                    <a:pt x="537" y="160"/>
                    <a:pt x="537" y="157"/>
                  </a:cubicBezTo>
                  <a:cubicBezTo>
                    <a:pt x="537" y="156"/>
                    <a:pt x="535" y="155"/>
                    <a:pt x="532" y="152"/>
                  </a:cubicBezTo>
                  <a:cubicBezTo>
                    <a:pt x="530" y="150"/>
                    <a:pt x="530" y="148"/>
                    <a:pt x="528" y="14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0" name="Freeform 21"/>
            <p:cNvSpPr>
              <a:spLocks noChangeAspect="1"/>
            </p:cNvSpPr>
            <p:nvPr/>
          </p:nvSpPr>
          <p:spPr bwMode="auto">
            <a:xfrm>
              <a:off x="1610" y="2843"/>
              <a:ext cx="432" cy="548"/>
            </a:xfrm>
            <a:custGeom>
              <a:avLst/>
              <a:gdLst>
                <a:gd name="T0" fmla="*/ 35489029 w 322"/>
                <a:gd name="T1" fmla="*/ 13596068 h 409"/>
                <a:gd name="T2" fmla="*/ 24099524 w 322"/>
                <a:gd name="T3" fmla="*/ 8157170 h 409"/>
                <a:gd name="T4" fmla="*/ 10797506 w 322"/>
                <a:gd name="T5" fmla="*/ 24964833 h 409"/>
                <a:gd name="T6" fmla="*/ 23350507 w 322"/>
                <a:gd name="T7" fmla="*/ 41195759 h 409"/>
                <a:gd name="T8" fmla="*/ 34981220 w 322"/>
                <a:gd name="T9" fmla="*/ 35516468 h 409"/>
                <a:gd name="T10" fmla="*/ 40598591 w 322"/>
                <a:gd name="T11" fmla="*/ 41195759 h 409"/>
                <a:gd name="T12" fmla="*/ 21983827 w 322"/>
                <a:gd name="T13" fmla="*/ 49406922 h 409"/>
                <a:gd name="T14" fmla="*/ 0 w 322"/>
                <a:gd name="T15" fmla="*/ 24787740 h 409"/>
                <a:gd name="T16" fmla="*/ 23836759 w 322"/>
                <a:gd name="T17" fmla="*/ 0 h 409"/>
                <a:gd name="T18" fmla="*/ 41070730 w 322"/>
                <a:gd name="T19" fmla="*/ 7573538 h 409"/>
                <a:gd name="T20" fmla="*/ 35489029 w 322"/>
                <a:gd name="T21" fmla="*/ 13596068 h 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2" h="409">
                  <a:moveTo>
                    <a:pt x="279" y="113"/>
                  </a:moveTo>
                  <a:cubicBezTo>
                    <a:pt x="241" y="76"/>
                    <a:pt x="224" y="67"/>
                    <a:pt x="189" y="67"/>
                  </a:cubicBezTo>
                  <a:cubicBezTo>
                    <a:pt x="126" y="67"/>
                    <a:pt x="84" y="116"/>
                    <a:pt x="84" y="207"/>
                  </a:cubicBezTo>
                  <a:cubicBezTo>
                    <a:pt x="84" y="294"/>
                    <a:pt x="124" y="341"/>
                    <a:pt x="183" y="341"/>
                  </a:cubicBezTo>
                  <a:cubicBezTo>
                    <a:pt x="216" y="341"/>
                    <a:pt x="241" y="328"/>
                    <a:pt x="274" y="294"/>
                  </a:cubicBezTo>
                  <a:cubicBezTo>
                    <a:pt x="318" y="341"/>
                    <a:pt x="318" y="341"/>
                    <a:pt x="318" y="341"/>
                  </a:cubicBezTo>
                  <a:cubicBezTo>
                    <a:pt x="278" y="389"/>
                    <a:pt x="235" y="409"/>
                    <a:pt x="173" y="409"/>
                  </a:cubicBezTo>
                  <a:cubicBezTo>
                    <a:pt x="66" y="409"/>
                    <a:pt x="0" y="338"/>
                    <a:pt x="0" y="205"/>
                  </a:cubicBezTo>
                  <a:cubicBezTo>
                    <a:pt x="0" y="75"/>
                    <a:pt x="74" y="0"/>
                    <a:pt x="187" y="0"/>
                  </a:cubicBezTo>
                  <a:cubicBezTo>
                    <a:pt x="247" y="0"/>
                    <a:pt x="282" y="17"/>
                    <a:pt x="322" y="63"/>
                  </a:cubicBezTo>
                  <a:lnTo>
                    <a:pt x="279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1" name="Freeform 22"/>
            <p:cNvSpPr>
              <a:spLocks noChangeAspect="1" noEditPoints="1"/>
            </p:cNvSpPr>
            <p:nvPr/>
          </p:nvSpPr>
          <p:spPr bwMode="auto">
            <a:xfrm>
              <a:off x="2097" y="2843"/>
              <a:ext cx="101" cy="537"/>
            </a:xfrm>
            <a:custGeom>
              <a:avLst/>
              <a:gdLst>
                <a:gd name="T0" fmla="*/ 0 w 179"/>
                <a:gd name="T1" fmla="*/ 1 h 947"/>
                <a:gd name="T2" fmla="*/ 0 w 179"/>
                <a:gd name="T3" fmla="*/ 0 h 947"/>
                <a:gd name="T4" fmla="*/ 1 w 179"/>
                <a:gd name="T5" fmla="*/ 0 h 947"/>
                <a:gd name="T6" fmla="*/ 1 w 179"/>
                <a:gd name="T7" fmla="*/ 1 h 947"/>
                <a:gd name="T8" fmla="*/ 0 w 179"/>
                <a:gd name="T9" fmla="*/ 1 h 947"/>
                <a:gd name="T10" fmla="*/ 1 w 179"/>
                <a:gd name="T11" fmla="*/ 1 h 947"/>
                <a:gd name="T12" fmla="*/ 1 w 179"/>
                <a:gd name="T13" fmla="*/ 1 h 947"/>
                <a:gd name="T14" fmla="*/ 1 w 179"/>
                <a:gd name="T15" fmla="*/ 1 h 947"/>
                <a:gd name="T16" fmla="*/ 1 w 179"/>
                <a:gd name="T17" fmla="*/ 1 h 947"/>
                <a:gd name="T18" fmla="*/ 1 w 179"/>
                <a:gd name="T19" fmla="*/ 1 h 9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947">
                  <a:moveTo>
                    <a:pt x="0" y="163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163"/>
                  </a:lnTo>
                  <a:lnTo>
                    <a:pt x="0" y="163"/>
                  </a:lnTo>
                  <a:close/>
                  <a:moveTo>
                    <a:pt x="2" y="947"/>
                  </a:moveTo>
                  <a:lnTo>
                    <a:pt x="2" y="227"/>
                  </a:lnTo>
                  <a:lnTo>
                    <a:pt x="175" y="227"/>
                  </a:lnTo>
                  <a:lnTo>
                    <a:pt x="175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2" name="Freeform 23"/>
            <p:cNvSpPr>
              <a:spLocks noChangeAspect="1"/>
            </p:cNvSpPr>
            <p:nvPr/>
          </p:nvSpPr>
          <p:spPr bwMode="auto">
            <a:xfrm>
              <a:off x="2238" y="2843"/>
              <a:ext cx="270" cy="545"/>
            </a:xfrm>
            <a:custGeom>
              <a:avLst/>
              <a:gdLst>
                <a:gd name="T0" fmla="*/ 16046968 w 201"/>
                <a:gd name="T1" fmla="*/ 48090357 h 407"/>
                <a:gd name="T2" fmla="*/ 5177618 w 201"/>
                <a:gd name="T3" fmla="*/ 38657936 h 407"/>
                <a:gd name="T4" fmla="*/ 5177618 w 201"/>
                <a:gd name="T5" fmla="*/ 18414244 h 407"/>
                <a:gd name="T6" fmla="*/ 0 w 201"/>
                <a:gd name="T7" fmla="*/ 18414244 h 407"/>
                <a:gd name="T8" fmla="*/ 0 w 201"/>
                <a:gd name="T9" fmla="*/ 11416218 h 407"/>
                <a:gd name="T10" fmla="*/ 5430906 w 201"/>
                <a:gd name="T11" fmla="*/ 11416218 h 407"/>
                <a:gd name="T12" fmla="*/ 5590785 w 201"/>
                <a:gd name="T13" fmla="*/ 1758744 h 407"/>
                <a:gd name="T14" fmla="*/ 15311470 w 201"/>
                <a:gd name="T15" fmla="*/ 0 h 407"/>
                <a:gd name="T16" fmla="*/ 15311470 w 201"/>
                <a:gd name="T17" fmla="*/ 11416218 h 407"/>
                <a:gd name="T18" fmla="*/ 23438220 w 201"/>
                <a:gd name="T19" fmla="*/ 11416218 h 407"/>
                <a:gd name="T20" fmla="*/ 23438220 w 201"/>
                <a:gd name="T21" fmla="*/ 18414244 h 407"/>
                <a:gd name="T22" fmla="*/ 15311470 w 201"/>
                <a:gd name="T23" fmla="*/ 18414244 h 407"/>
                <a:gd name="T24" fmla="*/ 15311470 w 201"/>
                <a:gd name="T25" fmla="*/ 35588467 h 407"/>
                <a:gd name="T26" fmla="*/ 15332659 w 201"/>
                <a:gd name="T27" fmla="*/ 38657936 h 407"/>
                <a:gd name="T28" fmla="*/ 18791949 w 201"/>
                <a:gd name="T29" fmla="*/ 40752718 h 407"/>
                <a:gd name="T30" fmla="*/ 24451829 w 201"/>
                <a:gd name="T31" fmla="*/ 38475007 h 407"/>
                <a:gd name="T32" fmla="*/ 26951775 w 201"/>
                <a:gd name="T33" fmla="*/ 44639288 h 407"/>
                <a:gd name="T34" fmla="*/ 16046968 w 201"/>
                <a:gd name="T35" fmla="*/ 48090357 h 4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1" h="407">
                  <a:moveTo>
                    <a:pt x="120" y="407"/>
                  </a:moveTo>
                  <a:cubicBezTo>
                    <a:pt x="64" y="407"/>
                    <a:pt x="39" y="382"/>
                    <a:pt x="39" y="327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4" y="316"/>
                    <a:pt x="114" y="321"/>
                    <a:pt x="115" y="327"/>
                  </a:cubicBezTo>
                  <a:cubicBezTo>
                    <a:pt x="118" y="338"/>
                    <a:pt x="128" y="345"/>
                    <a:pt x="140" y="345"/>
                  </a:cubicBezTo>
                  <a:cubicBezTo>
                    <a:pt x="152" y="345"/>
                    <a:pt x="160" y="342"/>
                    <a:pt x="183" y="326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173" y="399"/>
                    <a:pt x="152" y="407"/>
                    <a:pt x="120" y="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3" name="Freeform 24"/>
            <p:cNvSpPr>
              <a:spLocks noChangeAspect="1"/>
            </p:cNvSpPr>
            <p:nvPr/>
          </p:nvSpPr>
          <p:spPr bwMode="auto">
            <a:xfrm>
              <a:off x="2499" y="2972"/>
              <a:ext cx="401" cy="579"/>
            </a:xfrm>
            <a:custGeom>
              <a:avLst/>
              <a:gdLst>
                <a:gd name="T0" fmla="*/ 12981652 w 300"/>
                <a:gd name="T1" fmla="*/ 48312905 h 433"/>
                <a:gd name="T2" fmla="*/ 4592748 w 300"/>
                <a:gd name="T3" fmla="*/ 48312905 h 433"/>
                <a:gd name="T4" fmla="*/ 11170047 w 300"/>
                <a:gd name="T5" fmla="*/ 33350629 h 433"/>
                <a:gd name="T6" fmla="*/ 0 w 300"/>
                <a:gd name="T7" fmla="*/ 0 h 433"/>
                <a:gd name="T8" fmla="*/ 9029611 w 300"/>
                <a:gd name="T9" fmla="*/ 0 h 433"/>
                <a:gd name="T10" fmla="*/ 14094419 w 300"/>
                <a:gd name="T11" fmla="*/ 18835767 h 433"/>
                <a:gd name="T12" fmla="*/ 15313435 w 300"/>
                <a:gd name="T13" fmla="*/ 23493184 h 433"/>
                <a:gd name="T14" fmla="*/ 16633159 w 300"/>
                <a:gd name="T15" fmla="*/ 20100587 h 433"/>
                <a:gd name="T16" fmla="*/ 24242824 w 300"/>
                <a:gd name="T17" fmla="*/ 0 h 433"/>
                <a:gd name="T18" fmla="*/ 32951001 w 300"/>
                <a:gd name="T19" fmla="*/ 0 h 433"/>
                <a:gd name="T20" fmla="*/ 12981652 w 300"/>
                <a:gd name="T21" fmla="*/ 48312905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433">
                  <a:moveTo>
                    <a:pt x="118" y="433"/>
                  </a:moveTo>
                  <a:cubicBezTo>
                    <a:pt x="42" y="433"/>
                    <a:pt x="42" y="433"/>
                    <a:pt x="42" y="433"/>
                  </a:cubicBezTo>
                  <a:cubicBezTo>
                    <a:pt x="75" y="365"/>
                    <a:pt x="96" y="314"/>
                    <a:pt x="102" y="2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125" y="153"/>
                    <a:pt x="129" y="169"/>
                  </a:cubicBezTo>
                  <a:cubicBezTo>
                    <a:pt x="134" y="186"/>
                    <a:pt x="139" y="210"/>
                    <a:pt x="139" y="210"/>
                  </a:cubicBezTo>
                  <a:cubicBezTo>
                    <a:pt x="144" y="195"/>
                    <a:pt x="144" y="198"/>
                    <a:pt x="151" y="180"/>
                  </a:cubicBezTo>
                  <a:cubicBezTo>
                    <a:pt x="175" y="116"/>
                    <a:pt x="221" y="0"/>
                    <a:pt x="221" y="0"/>
                  </a:cubicBezTo>
                  <a:cubicBezTo>
                    <a:pt x="300" y="0"/>
                    <a:pt x="300" y="0"/>
                    <a:pt x="300" y="0"/>
                  </a:cubicBezTo>
                  <a:lnTo>
                    <a:pt x="1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4" name="Freeform 25"/>
            <p:cNvSpPr>
              <a:spLocks noChangeAspect="1" noEditPoints="1"/>
            </p:cNvSpPr>
            <p:nvPr/>
          </p:nvSpPr>
          <p:spPr bwMode="auto">
            <a:xfrm>
              <a:off x="2883" y="3604"/>
              <a:ext cx="393" cy="550"/>
            </a:xfrm>
            <a:custGeom>
              <a:avLst/>
              <a:gdLst>
                <a:gd name="T0" fmla="*/ 27843248 w 293"/>
                <a:gd name="T1" fmla="*/ 46563365 h 411"/>
                <a:gd name="T2" fmla="*/ 27519411 w 293"/>
                <a:gd name="T3" fmla="*/ 40725790 h 411"/>
                <a:gd name="T4" fmla="*/ 14536893 w 293"/>
                <a:gd name="T5" fmla="*/ 47285105 h 411"/>
                <a:gd name="T6" fmla="*/ 0 w 293"/>
                <a:gd name="T7" fmla="*/ 29180209 h 411"/>
                <a:gd name="T8" fmla="*/ 16365256 w 293"/>
                <a:gd name="T9" fmla="*/ 10211843 h 411"/>
                <a:gd name="T10" fmla="*/ 26987797 w 293"/>
                <a:gd name="T11" fmla="*/ 14511575 h 411"/>
                <a:gd name="T12" fmla="*/ 26933608 w 293"/>
                <a:gd name="T13" fmla="*/ 10211843 h 411"/>
                <a:gd name="T14" fmla="*/ 26933608 w 293"/>
                <a:gd name="T15" fmla="*/ 0 h 411"/>
                <a:gd name="T16" fmla="*/ 36449641 w 293"/>
                <a:gd name="T17" fmla="*/ 0 h 411"/>
                <a:gd name="T18" fmla="*/ 36449641 w 293"/>
                <a:gd name="T19" fmla="*/ 40091596 h 411"/>
                <a:gd name="T20" fmla="*/ 36595192 w 293"/>
                <a:gd name="T21" fmla="*/ 42464448 h 411"/>
                <a:gd name="T22" fmla="*/ 36962079 w 293"/>
                <a:gd name="T23" fmla="*/ 46563365 h 411"/>
                <a:gd name="T24" fmla="*/ 27843248 w 293"/>
                <a:gd name="T25" fmla="*/ 46563365 h 411"/>
                <a:gd name="T26" fmla="*/ 26655621 w 293"/>
                <a:gd name="T27" fmla="*/ 23158366 h 411"/>
                <a:gd name="T28" fmla="*/ 18501502 w 293"/>
                <a:gd name="T29" fmla="*/ 17046998 h 411"/>
                <a:gd name="T30" fmla="*/ 9625174 w 293"/>
                <a:gd name="T31" fmla="*/ 28670259 h 411"/>
                <a:gd name="T32" fmla="*/ 16804019 w 293"/>
                <a:gd name="T33" fmla="*/ 39882960 h 411"/>
                <a:gd name="T34" fmla="*/ 24631190 w 293"/>
                <a:gd name="T35" fmla="*/ 35909947 h 411"/>
                <a:gd name="T36" fmla="*/ 27283438 w 293"/>
                <a:gd name="T37" fmla="*/ 27715011 h 411"/>
                <a:gd name="T38" fmla="*/ 26655621 w 293"/>
                <a:gd name="T39" fmla="*/ 23158366 h 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3" h="411">
                  <a:moveTo>
                    <a:pt x="221" y="405"/>
                  </a:moveTo>
                  <a:cubicBezTo>
                    <a:pt x="219" y="388"/>
                    <a:pt x="219" y="384"/>
                    <a:pt x="218" y="354"/>
                  </a:cubicBezTo>
                  <a:cubicBezTo>
                    <a:pt x="188" y="396"/>
                    <a:pt x="160" y="411"/>
                    <a:pt x="115" y="411"/>
                  </a:cubicBezTo>
                  <a:cubicBezTo>
                    <a:pt x="41" y="411"/>
                    <a:pt x="0" y="355"/>
                    <a:pt x="0" y="253"/>
                  </a:cubicBezTo>
                  <a:cubicBezTo>
                    <a:pt x="0" y="148"/>
                    <a:pt x="47" y="89"/>
                    <a:pt x="130" y="89"/>
                  </a:cubicBezTo>
                  <a:cubicBezTo>
                    <a:pt x="169" y="89"/>
                    <a:pt x="195" y="100"/>
                    <a:pt x="214" y="126"/>
                  </a:cubicBezTo>
                  <a:cubicBezTo>
                    <a:pt x="213" y="110"/>
                    <a:pt x="213" y="105"/>
                    <a:pt x="213" y="89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348"/>
                    <a:pt x="289" y="348"/>
                    <a:pt x="289" y="348"/>
                  </a:cubicBezTo>
                  <a:cubicBezTo>
                    <a:pt x="289" y="353"/>
                    <a:pt x="289" y="360"/>
                    <a:pt x="290" y="369"/>
                  </a:cubicBezTo>
                  <a:cubicBezTo>
                    <a:pt x="290" y="385"/>
                    <a:pt x="291" y="390"/>
                    <a:pt x="293" y="405"/>
                  </a:cubicBezTo>
                  <a:lnTo>
                    <a:pt x="221" y="405"/>
                  </a:lnTo>
                  <a:close/>
                  <a:moveTo>
                    <a:pt x="211" y="202"/>
                  </a:moveTo>
                  <a:cubicBezTo>
                    <a:pt x="202" y="169"/>
                    <a:pt x="177" y="148"/>
                    <a:pt x="147" y="148"/>
                  </a:cubicBezTo>
                  <a:cubicBezTo>
                    <a:pt x="104" y="148"/>
                    <a:pt x="76" y="184"/>
                    <a:pt x="76" y="249"/>
                  </a:cubicBezTo>
                  <a:cubicBezTo>
                    <a:pt x="76" y="314"/>
                    <a:pt x="98" y="347"/>
                    <a:pt x="133" y="347"/>
                  </a:cubicBezTo>
                  <a:cubicBezTo>
                    <a:pt x="154" y="347"/>
                    <a:pt x="177" y="334"/>
                    <a:pt x="195" y="312"/>
                  </a:cubicBezTo>
                  <a:cubicBezTo>
                    <a:pt x="204" y="300"/>
                    <a:pt x="216" y="275"/>
                    <a:pt x="216" y="241"/>
                  </a:cubicBezTo>
                  <a:cubicBezTo>
                    <a:pt x="216" y="219"/>
                    <a:pt x="215" y="215"/>
                    <a:pt x="211" y="2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5" name="Freeform 26"/>
            <p:cNvSpPr>
              <a:spLocks noChangeAspect="1"/>
            </p:cNvSpPr>
            <p:nvPr/>
          </p:nvSpPr>
          <p:spPr bwMode="auto">
            <a:xfrm>
              <a:off x="1610" y="3604"/>
              <a:ext cx="450" cy="554"/>
            </a:xfrm>
            <a:custGeom>
              <a:avLst/>
              <a:gdLst>
                <a:gd name="T0" fmla="*/ 34788098 w 336"/>
                <a:gd name="T1" fmla="*/ 12915524 h 414"/>
                <a:gd name="T2" fmla="*/ 23728252 w 336"/>
                <a:gd name="T3" fmla="*/ 7532399 h 414"/>
                <a:gd name="T4" fmla="*/ 9926423 w 336"/>
                <a:gd name="T5" fmla="*/ 23693633 h 414"/>
                <a:gd name="T6" fmla="*/ 23489143 w 336"/>
                <a:gd name="T7" fmla="*/ 40163076 h 414"/>
                <a:gd name="T8" fmla="*/ 31222756 w 336"/>
                <a:gd name="T9" fmla="*/ 38301842 h 414"/>
                <a:gd name="T10" fmla="*/ 31222756 w 336"/>
                <a:gd name="T11" fmla="*/ 29159724 h 414"/>
                <a:gd name="T12" fmla="*/ 31222756 w 336"/>
                <a:gd name="T13" fmla="*/ 24818294 h 414"/>
                <a:gd name="T14" fmla="*/ 39654020 w 336"/>
                <a:gd name="T15" fmla="*/ 24818294 h 414"/>
                <a:gd name="T16" fmla="*/ 39654020 w 336"/>
                <a:gd name="T17" fmla="*/ 42854813 h 414"/>
                <a:gd name="T18" fmla="*/ 22440762 w 336"/>
                <a:gd name="T19" fmla="*/ 47585113 h 414"/>
                <a:gd name="T20" fmla="*/ 0 w 336"/>
                <a:gd name="T21" fmla="*/ 23851897 h 414"/>
                <a:gd name="T22" fmla="*/ 22766417 w 336"/>
                <a:gd name="T23" fmla="*/ 0 h 414"/>
                <a:gd name="T24" fmla="*/ 39971183 w 336"/>
                <a:gd name="T25" fmla="*/ 7389141 h 414"/>
                <a:gd name="T26" fmla="*/ 34788098 w 336"/>
                <a:gd name="T27" fmla="*/ 12915524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6" h="414">
                  <a:moveTo>
                    <a:pt x="293" y="112"/>
                  </a:moveTo>
                  <a:cubicBezTo>
                    <a:pt x="259" y="77"/>
                    <a:pt x="236" y="66"/>
                    <a:pt x="199" y="66"/>
                  </a:cubicBezTo>
                  <a:cubicBezTo>
                    <a:pt x="131" y="66"/>
                    <a:pt x="84" y="116"/>
                    <a:pt x="84" y="206"/>
                  </a:cubicBezTo>
                  <a:cubicBezTo>
                    <a:pt x="84" y="301"/>
                    <a:pt x="128" y="350"/>
                    <a:pt x="198" y="350"/>
                  </a:cubicBezTo>
                  <a:cubicBezTo>
                    <a:pt x="224" y="350"/>
                    <a:pt x="239" y="347"/>
                    <a:pt x="263" y="333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34" y="373"/>
                    <a:pt x="334" y="373"/>
                    <a:pt x="334" y="373"/>
                  </a:cubicBezTo>
                  <a:cubicBezTo>
                    <a:pt x="284" y="402"/>
                    <a:pt x="242" y="414"/>
                    <a:pt x="189" y="414"/>
                  </a:cubicBezTo>
                  <a:cubicBezTo>
                    <a:pt x="73" y="414"/>
                    <a:pt x="0" y="341"/>
                    <a:pt x="0" y="208"/>
                  </a:cubicBezTo>
                  <a:cubicBezTo>
                    <a:pt x="0" y="78"/>
                    <a:pt x="77" y="0"/>
                    <a:pt x="192" y="0"/>
                  </a:cubicBezTo>
                  <a:cubicBezTo>
                    <a:pt x="254" y="0"/>
                    <a:pt x="298" y="20"/>
                    <a:pt x="336" y="64"/>
                  </a:cubicBezTo>
                  <a:lnTo>
                    <a:pt x="293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6" name="Freeform 27"/>
            <p:cNvSpPr>
              <a:spLocks noChangeAspect="1"/>
            </p:cNvSpPr>
            <p:nvPr/>
          </p:nvSpPr>
          <p:spPr bwMode="auto">
            <a:xfrm>
              <a:off x="2126" y="3735"/>
              <a:ext cx="363" cy="422"/>
            </a:xfrm>
            <a:custGeom>
              <a:avLst/>
              <a:gdLst>
                <a:gd name="T0" fmla="*/ 23590045 w 271"/>
                <a:gd name="T1" fmla="*/ 36921574 h 315"/>
                <a:gd name="T2" fmla="*/ 23336235 w 271"/>
                <a:gd name="T3" fmla="*/ 33303747 h 315"/>
                <a:gd name="T4" fmla="*/ 23336235 w 271"/>
                <a:gd name="T5" fmla="*/ 31633277 h 315"/>
                <a:gd name="T6" fmla="*/ 10798610 w 271"/>
                <a:gd name="T7" fmla="*/ 37842235 h 315"/>
                <a:gd name="T8" fmla="*/ 0 w 271"/>
                <a:gd name="T9" fmla="*/ 26652178 h 315"/>
                <a:gd name="T10" fmla="*/ 0 w 271"/>
                <a:gd name="T11" fmla="*/ 0 h 315"/>
                <a:gd name="T12" fmla="*/ 9147216 w 271"/>
                <a:gd name="T13" fmla="*/ 0 h 315"/>
                <a:gd name="T14" fmla="*/ 9147216 w 271"/>
                <a:gd name="T15" fmla="*/ 24048230 h 315"/>
                <a:gd name="T16" fmla="*/ 13331447 w 271"/>
                <a:gd name="T17" fmla="*/ 29785494 h 315"/>
                <a:gd name="T18" fmla="*/ 22857851 w 271"/>
                <a:gd name="T19" fmla="*/ 18691596 h 315"/>
                <a:gd name="T20" fmla="*/ 22857851 w 271"/>
                <a:gd name="T21" fmla="*/ 0 h 315"/>
                <a:gd name="T22" fmla="*/ 31945858 w 271"/>
                <a:gd name="T23" fmla="*/ 0 h 315"/>
                <a:gd name="T24" fmla="*/ 31945858 w 271"/>
                <a:gd name="T25" fmla="*/ 29638626 h 315"/>
                <a:gd name="T26" fmla="*/ 32039764 w 271"/>
                <a:gd name="T27" fmla="*/ 32824634 h 315"/>
                <a:gd name="T28" fmla="*/ 32386962 w 271"/>
                <a:gd name="T29" fmla="*/ 36921574 h 315"/>
                <a:gd name="T30" fmla="*/ 23590045 w 271"/>
                <a:gd name="T31" fmla="*/ 36921574 h 3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1" h="315">
                  <a:moveTo>
                    <a:pt x="197" y="307"/>
                  </a:moveTo>
                  <a:cubicBezTo>
                    <a:pt x="196" y="295"/>
                    <a:pt x="196" y="294"/>
                    <a:pt x="195" y="277"/>
                  </a:cubicBezTo>
                  <a:cubicBezTo>
                    <a:pt x="195" y="274"/>
                    <a:pt x="195" y="269"/>
                    <a:pt x="195" y="263"/>
                  </a:cubicBezTo>
                  <a:cubicBezTo>
                    <a:pt x="166" y="297"/>
                    <a:pt x="128" y="315"/>
                    <a:pt x="90" y="315"/>
                  </a:cubicBezTo>
                  <a:cubicBezTo>
                    <a:pt x="35" y="315"/>
                    <a:pt x="0" y="279"/>
                    <a:pt x="0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00"/>
                    <a:pt x="76" y="200"/>
                    <a:pt x="76" y="200"/>
                  </a:cubicBezTo>
                  <a:cubicBezTo>
                    <a:pt x="76" y="232"/>
                    <a:pt x="88" y="248"/>
                    <a:pt x="111" y="248"/>
                  </a:cubicBezTo>
                  <a:cubicBezTo>
                    <a:pt x="138" y="249"/>
                    <a:pt x="191" y="210"/>
                    <a:pt x="191" y="155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52"/>
                    <a:pt x="268" y="260"/>
                    <a:pt x="268" y="273"/>
                  </a:cubicBezTo>
                  <a:cubicBezTo>
                    <a:pt x="269" y="291"/>
                    <a:pt x="270" y="294"/>
                    <a:pt x="271" y="307"/>
                  </a:cubicBezTo>
                  <a:lnTo>
                    <a:pt x="197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7" name="Freeform 28"/>
            <p:cNvSpPr>
              <a:spLocks noChangeAspect="1" noEditPoints="1"/>
            </p:cNvSpPr>
            <p:nvPr/>
          </p:nvSpPr>
          <p:spPr bwMode="auto">
            <a:xfrm>
              <a:off x="2551" y="3602"/>
              <a:ext cx="103" cy="544"/>
            </a:xfrm>
            <a:custGeom>
              <a:avLst/>
              <a:gdLst>
                <a:gd name="T0" fmla="*/ 0 w 182"/>
                <a:gd name="T1" fmla="*/ 1 h 959"/>
                <a:gd name="T2" fmla="*/ 0 w 182"/>
                <a:gd name="T3" fmla="*/ 0 h 959"/>
                <a:gd name="T4" fmla="*/ 1 w 182"/>
                <a:gd name="T5" fmla="*/ 0 h 959"/>
                <a:gd name="T6" fmla="*/ 1 w 182"/>
                <a:gd name="T7" fmla="*/ 1 h 959"/>
                <a:gd name="T8" fmla="*/ 0 w 182"/>
                <a:gd name="T9" fmla="*/ 1 h 959"/>
                <a:gd name="T10" fmla="*/ 1 w 182"/>
                <a:gd name="T11" fmla="*/ 1 h 959"/>
                <a:gd name="T12" fmla="*/ 1 w 182"/>
                <a:gd name="T13" fmla="*/ 1 h 959"/>
                <a:gd name="T14" fmla="*/ 1 w 182"/>
                <a:gd name="T15" fmla="*/ 1 h 959"/>
                <a:gd name="T16" fmla="*/ 1 w 182"/>
                <a:gd name="T17" fmla="*/ 1 h 959"/>
                <a:gd name="T18" fmla="*/ 1 w 182"/>
                <a:gd name="T19" fmla="*/ 1 h 9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959">
                  <a:moveTo>
                    <a:pt x="0" y="165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165"/>
                  </a:lnTo>
                  <a:lnTo>
                    <a:pt x="0" y="165"/>
                  </a:lnTo>
                  <a:close/>
                  <a:moveTo>
                    <a:pt x="2" y="959"/>
                  </a:moveTo>
                  <a:lnTo>
                    <a:pt x="2" y="234"/>
                  </a:lnTo>
                  <a:lnTo>
                    <a:pt x="177" y="234"/>
                  </a:lnTo>
                  <a:lnTo>
                    <a:pt x="177" y="959"/>
                  </a:lnTo>
                  <a:lnTo>
                    <a:pt x="2" y="9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64" name="Rectangle 29"/>
            <p:cNvSpPr>
              <a:spLocks noChangeAspect="1" noChangeArrowheads="1"/>
            </p:cNvSpPr>
            <p:nvPr/>
          </p:nvSpPr>
          <p:spPr bwMode="auto">
            <a:xfrm>
              <a:off x="2725" y="3601"/>
              <a:ext cx="100" cy="5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/>
            </a:p>
          </p:txBody>
        </p:sp>
        <p:sp>
          <p:nvSpPr>
            <p:cNvPr id="3089" name="Freeform 30"/>
            <p:cNvSpPr>
              <a:spLocks noChangeAspect="1"/>
            </p:cNvSpPr>
            <p:nvPr/>
          </p:nvSpPr>
          <p:spPr bwMode="auto">
            <a:xfrm>
              <a:off x="3321" y="3724"/>
              <a:ext cx="320" cy="433"/>
            </a:xfrm>
            <a:custGeom>
              <a:avLst/>
              <a:gdLst>
                <a:gd name="T0" fmla="*/ 13724017 w 239"/>
                <a:gd name="T1" fmla="*/ 39850902 h 323"/>
                <a:gd name="T2" fmla="*/ 0 w 239"/>
                <a:gd name="T3" fmla="*/ 35954744 h 323"/>
                <a:gd name="T4" fmla="*/ 2830512 w 239"/>
                <a:gd name="T5" fmla="*/ 28980809 h 323"/>
                <a:gd name="T6" fmla="*/ 13240585 w 239"/>
                <a:gd name="T7" fmla="*/ 32659064 h 323"/>
                <a:gd name="T8" fmla="*/ 19096866 w 239"/>
                <a:gd name="T9" fmla="*/ 28284950 h 323"/>
                <a:gd name="T10" fmla="*/ 13240585 w 239"/>
                <a:gd name="T11" fmla="*/ 23587730 h 323"/>
                <a:gd name="T12" fmla="*/ 5942289 w 239"/>
                <a:gd name="T13" fmla="*/ 21618479 h 323"/>
                <a:gd name="T14" fmla="*/ 1522117 w 239"/>
                <a:gd name="T15" fmla="*/ 12682858 h 323"/>
                <a:gd name="T16" fmla="*/ 15637863 w 239"/>
                <a:gd name="T17" fmla="*/ 0 h 323"/>
                <a:gd name="T18" fmla="*/ 28040329 w 239"/>
                <a:gd name="T19" fmla="*/ 3205343 h 323"/>
                <a:gd name="T20" fmla="*/ 25708456 w 239"/>
                <a:gd name="T21" fmla="*/ 10544435 h 323"/>
                <a:gd name="T22" fmla="*/ 16012891 w 239"/>
                <a:gd name="T23" fmla="*/ 7328424 h 323"/>
                <a:gd name="T24" fmla="*/ 10418362 w 239"/>
                <a:gd name="T25" fmla="*/ 11686954 h 323"/>
                <a:gd name="T26" fmla="*/ 11990861 w 239"/>
                <a:gd name="T27" fmla="*/ 14566604 h 323"/>
                <a:gd name="T28" fmla="*/ 13901773 w 239"/>
                <a:gd name="T29" fmla="*/ 15172186 h 323"/>
                <a:gd name="T30" fmla="*/ 16273459 w 239"/>
                <a:gd name="T31" fmla="*/ 15602352 h 323"/>
                <a:gd name="T32" fmla="*/ 28040329 w 239"/>
                <a:gd name="T33" fmla="*/ 26820744 h 323"/>
                <a:gd name="T34" fmla="*/ 13724017 w 239"/>
                <a:gd name="T35" fmla="*/ 39850902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9" h="323">
                  <a:moveTo>
                    <a:pt x="117" y="323"/>
                  </a:moveTo>
                  <a:cubicBezTo>
                    <a:pt x="75" y="323"/>
                    <a:pt x="35" y="313"/>
                    <a:pt x="0" y="292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59" y="257"/>
                    <a:pt x="84" y="265"/>
                    <a:pt x="113" y="265"/>
                  </a:cubicBezTo>
                  <a:cubicBezTo>
                    <a:pt x="144" y="265"/>
                    <a:pt x="162" y="252"/>
                    <a:pt x="162" y="229"/>
                  </a:cubicBezTo>
                  <a:cubicBezTo>
                    <a:pt x="162" y="207"/>
                    <a:pt x="149" y="197"/>
                    <a:pt x="113" y="191"/>
                  </a:cubicBezTo>
                  <a:cubicBezTo>
                    <a:pt x="72" y="186"/>
                    <a:pt x="66" y="184"/>
                    <a:pt x="50" y="175"/>
                  </a:cubicBezTo>
                  <a:cubicBezTo>
                    <a:pt x="27" y="161"/>
                    <a:pt x="13" y="134"/>
                    <a:pt x="13" y="103"/>
                  </a:cubicBezTo>
                  <a:cubicBezTo>
                    <a:pt x="13" y="39"/>
                    <a:pt x="59" y="0"/>
                    <a:pt x="133" y="0"/>
                  </a:cubicBezTo>
                  <a:cubicBezTo>
                    <a:pt x="173" y="0"/>
                    <a:pt x="209" y="8"/>
                    <a:pt x="239" y="26"/>
                  </a:cubicBezTo>
                  <a:cubicBezTo>
                    <a:pt x="219" y="86"/>
                    <a:pt x="219" y="86"/>
                    <a:pt x="219" y="86"/>
                  </a:cubicBezTo>
                  <a:cubicBezTo>
                    <a:pt x="186" y="67"/>
                    <a:pt x="164" y="60"/>
                    <a:pt x="136" y="60"/>
                  </a:cubicBezTo>
                  <a:cubicBezTo>
                    <a:pt x="105" y="60"/>
                    <a:pt x="89" y="72"/>
                    <a:pt x="89" y="95"/>
                  </a:cubicBezTo>
                  <a:cubicBezTo>
                    <a:pt x="89" y="106"/>
                    <a:pt x="94" y="113"/>
                    <a:pt x="102" y="118"/>
                  </a:cubicBezTo>
                  <a:cubicBezTo>
                    <a:pt x="107" y="120"/>
                    <a:pt x="112" y="122"/>
                    <a:pt x="118" y="123"/>
                  </a:cubicBezTo>
                  <a:cubicBezTo>
                    <a:pt x="122" y="124"/>
                    <a:pt x="129" y="125"/>
                    <a:pt x="138" y="126"/>
                  </a:cubicBezTo>
                  <a:cubicBezTo>
                    <a:pt x="209" y="135"/>
                    <a:pt x="239" y="163"/>
                    <a:pt x="239" y="218"/>
                  </a:cubicBezTo>
                  <a:cubicBezTo>
                    <a:pt x="239" y="284"/>
                    <a:pt x="194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  <p:sldLayoutId id="2147485358" r:id="rId2"/>
    <p:sldLayoutId id="2147485359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66" r:id="rId10"/>
    <p:sldLayoutId id="2147485367" r:id="rId11"/>
    <p:sldLayoutId id="2147485368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defRPr sz="1700" b="1">
          <a:solidFill>
            <a:srgbClr val="14A9DE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1700">
          <a:solidFill>
            <a:srgbClr val="14A9DE"/>
          </a:solidFill>
          <a:latin typeface="+mn-lt"/>
          <a:ea typeface="MS PGothic" panose="020B0600070205080204" pitchFamily="34" charset="-128"/>
          <a:cs typeface="+mn-cs"/>
        </a:defRPr>
      </a:lvl2pPr>
      <a:lvl3pPr marL="198438" indent="-1952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3pPr>
      <a:lvl4pPr marL="363538" indent="-1635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4pPr>
      <a:lvl5pPr marL="550863" indent="-1857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MS PGothic" panose="020B0600070205080204" pitchFamily="34" charset="-128"/>
          <a:cs typeface="+mn-cs"/>
        </a:defRPr>
      </a:lvl5pPr>
      <a:lvl6pPr marL="10080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6pPr>
      <a:lvl7pPr marL="14652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7pPr>
      <a:lvl8pPr marL="19224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8pPr>
      <a:lvl9pPr marL="2379663" indent="-185738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700">
          <a:solidFill>
            <a:srgbClr val="726964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andguilds.com/techba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cas.com/advisers/guides-and-resources/qualification-reform/progression-pathway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1863184"/>
            <a:ext cx="5657565" cy="1504446"/>
          </a:xfrm>
        </p:spPr>
        <p:txBody>
          <a:bodyPr/>
          <a:lstStyle/>
          <a:p>
            <a:r>
              <a:rPr lang="en-GB" dirty="0"/>
              <a:t>ENGINEERING </a:t>
            </a:r>
            <a:br>
              <a:rPr lang="en-GB" dirty="0"/>
            </a:br>
            <a:r>
              <a:rPr lang="en-GB" dirty="0"/>
              <a:t>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8" y="6232317"/>
            <a:ext cx="1611586" cy="338554"/>
          </a:xfrm>
        </p:spPr>
        <p:txBody>
          <a:bodyPr/>
          <a:lstStyle/>
          <a:p>
            <a:r>
              <a:rPr lang="en-GB" dirty="0"/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306636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External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 and externally marked.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pass mark is not published.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Samples from all qualification content.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Synoptic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set, internally marked and externally moderated.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Covers all qualification content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4006472" cy="341050"/>
          </a:xfrm>
        </p:spPr>
        <p:txBody>
          <a:bodyPr/>
          <a:lstStyle/>
          <a:p>
            <a:r>
              <a:rPr lang="en-GB" dirty="0"/>
              <a:t>ASSESSMENT OVERVIEW</a:t>
            </a:r>
          </a:p>
        </p:txBody>
      </p:sp>
    </p:spTree>
    <p:extLst>
      <p:ext uri="{BB962C8B-B14F-4D97-AF65-F5344CB8AC3E}">
        <p14:creationId xmlns:p14="http://schemas.microsoft.com/office/powerpoint/2010/main" val="34032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3834952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–</a:t>
            </a:r>
            <a:br>
              <a:rPr lang="en-GB" sz="2000" b="1" dirty="0">
                <a:solidFill>
                  <a:srgbClr val="FFFFFF"/>
                </a:solidFill>
                <a:sym typeface="Helvetica"/>
              </a:rPr>
            </a:br>
            <a:r>
              <a:rPr lang="en-GB" sz="2000" b="1" dirty="0">
                <a:solidFill>
                  <a:srgbClr val="FFFFFF"/>
                </a:solidFill>
                <a:sym typeface="Helvetica"/>
              </a:rPr>
              <a:t>KS5 LEVEL 3 TECHNICALS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99616"/>
            <a:ext cx="3867150" cy="46773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qualification has UCAS points, has potential to be delivered as one or two year programmes.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720 size now included in MME pathway of the Level 3 Engineering Manufacture SASE/W framework.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4479625"/>
              </p:ext>
            </p:extLst>
          </p:nvPr>
        </p:nvGraphicFramePr>
        <p:xfrm>
          <a:off x="4652963" y="1340766"/>
          <a:ext cx="4144962" cy="4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157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3774037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–</a:t>
            </a:r>
            <a:br>
              <a:rPr lang="en-GB" sz="2000" b="1" dirty="0">
                <a:solidFill>
                  <a:srgbClr val="FFFFFF"/>
                </a:solidFill>
                <a:sym typeface="Helvetica"/>
              </a:rPr>
            </a:br>
            <a:r>
              <a:rPr lang="en-GB" sz="2000" b="1" dirty="0">
                <a:solidFill>
                  <a:srgbClr val="FFFFFF"/>
                </a:solidFill>
                <a:sym typeface="Helvetica"/>
              </a:rPr>
              <a:t>KS5 LEVEL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0620"/>
            <a:ext cx="3867150" cy="41163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remainder of the mandatory units.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first six we listed can form the 360 GLH sized qualification as they are all 60 GLH.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540 and 720 GLH sized qualifications have additional mandatory units.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52963" y="1341437"/>
          <a:ext cx="4144962" cy="4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486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3834952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–</a:t>
            </a:r>
            <a:br>
              <a:rPr lang="en-GB" sz="2000" b="1" dirty="0">
                <a:solidFill>
                  <a:srgbClr val="FFFFFF"/>
                </a:solidFill>
                <a:sym typeface="Helvetica"/>
              </a:rPr>
            </a:br>
            <a:r>
              <a:rPr lang="en-GB" sz="2000" b="1" dirty="0">
                <a:solidFill>
                  <a:srgbClr val="FFFFFF"/>
                </a:solidFill>
                <a:sym typeface="Helvetica"/>
              </a:rPr>
              <a:t>KS5 LEVEL 3 TECHNICALS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0620"/>
            <a:ext cx="3867150" cy="41163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Then we have the optional units.  One can be chosen when completing the 540 GLH sized qualification and two when choosing the 720 GLH sized qualification.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There are six sectors to choose from plus a project management unit.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52963" y="1341437"/>
          <a:ext cx="4144962" cy="4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657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7188" y="1461601"/>
            <a:ext cx="4143375" cy="4711700"/>
          </a:xfrm>
        </p:spPr>
        <p:txBody>
          <a:bodyPr/>
          <a:lstStyle/>
          <a:p>
            <a:pPr marL="0" indent="0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External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 and externally marked.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pass mark is not published.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030 covers 301 – 306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032 covers 307 and 308 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94504" y="1461601"/>
            <a:ext cx="3867150" cy="2691946"/>
          </a:xfrm>
        </p:spPr>
        <p:txBody>
          <a:bodyPr/>
          <a:lstStyle/>
          <a:p>
            <a:pPr marL="0" indent="0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Synoptic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set, internally marked and externally moderated.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Covers all mandatory qualification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Options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set, internally marked and externally moderated.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4006472" cy="341050"/>
          </a:xfrm>
        </p:spPr>
        <p:txBody>
          <a:bodyPr/>
          <a:lstStyle/>
          <a:p>
            <a:r>
              <a:rPr lang="en-GB" dirty="0"/>
              <a:t>ASSESSMENT OVERVIEW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4504" y="4984361"/>
            <a:ext cx="3867150" cy="1906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06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751308"/>
            <a:ext cx="7886700" cy="44256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Schemes of work containing reading lists and suggested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Sample delivery plans showing how a programme of study can be built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Sample examinations and synoptic assignments which can be used as mock assessment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3992046" cy="341050"/>
          </a:xfrm>
        </p:spPr>
        <p:txBody>
          <a:bodyPr/>
          <a:lstStyle/>
          <a:p>
            <a:r>
              <a:rPr lang="en-GB" dirty="0"/>
              <a:t>SUPPORT FOR DELIVERY</a:t>
            </a:r>
          </a:p>
        </p:txBody>
      </p:sp>
    </p:spTree>
    <p:extLst>
      <p:ext uri="{BB962C8B-B14F-4D97-AF65-F5344CB8AC3E}">
        <p14:creationId xmlns:p14="http://schemas.microsoft.com/office/powerpoint/2010/main" val="354216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751308"/>
            <a:ext cx="7886700" cy="44256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http://www.cityandguilds.com/techbac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https://www.ucas.com/advisers/guides-and-resources/qualification-reform/progression-pathways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3554425" cy="341050"/>
          </a:xfrm>
        </p:spPr>
        <p:txBody>
          <a:bodyPr/>
          <a:lstStyle/>
          <a:p>
            <a:r>
              <a:rPr lang="en-GB" dirty="0"/>
              <a:t>SUPPORTING UPTAKE</a:t>
            </a:r>
          </a:p>
        </p:txBody>
      </p:sp>
    </p:spTree>
    <p:extLst>
      <p:ext uri="{BB962C8B-B14F-4D97-AF65-F5344CB8AC3E}">
        <p14:creationId xmlns:p14="http://schemas.microsoft.com/office/powerpoint/2010/main" val="289897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5244"/>
            <a:ext cx="4692558" cy="341050"/>
          </a:xfrm>
        </p:spPr>
        <p:txBody>
          <a:bodyPr/>
          <a:lstStyle/>
          <a:p>
            <a:r>
              <a:rPr lang="en-GB" dirty="0"/>
              <a:t>Apprenticeship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main focus has been on the following standards: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40290"/>
              </p:ext>
            </p:extLst>
          </p:nvPr>
        </p:nvGraphicFramePr>
        <p:xfrm>
          <a:off x="605307" y="1859592"/>
          <a:ext cx="7984900" cy="4521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668">
                <a:tc>
                  <a:txBody>
                    <a:bodyPr/>
                    <a:lstStyle/>
                    <a:p>
                      <a:pPr algn="ctr" fontAlgn="b"/>
                      <a:endParaRPr lang="en-GB" sz="1000" b="1" u="none" strike="noStrike" dirty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+mn-lt"/>
                        </a:rPr>
                        <a:t>Standard Title</a:t>
                      </a:r>
                    </a:p>
                    <a:p>
                      <a:pPr algn="ctr" fontAlgn="b"/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Level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Qualification number(s)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Aircraft Maintenance Fitter/Technician (Fixed And Rotary Wing) – Military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4608/4708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7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Aviation Maintenance Mechanic (Military)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4608/4708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Survival Equipment Fitter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4608/4708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7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Maritime Electrical Fitter, Mechanical Fitter,</a:t>
                      </a:r>
                      <a:r>
                        <a:rPr lang="en-GB" sz="1000" u="none" strike="noStrike" baseline="0" dirty="0">
                          <a:effectLst/>
                          <a:latin typeface="+mn-lt"/>
                        </a:rPr>
                        <a:t> Fabricator, </a:t>
                      </a:r>
                      <a:r>
                        <a:rPr lang="en-GB" sz="1000" u="none" strike="noStrike" baseline="0" dirty="0" err="1">
                          <a:effectLst/>
                          <a:latin typeface="+mn-lt"/>
                        </a:rPr>
                        <a:t>Pipeworker</a:t>
                      </a:r>
                      <a:r>
                        <a:rPr lang="en-GB" sz="1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00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EARLY STAGES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4615/4715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Military (Royal Naval) Electrical / Mechanical Mechanic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7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Machinist (Advanced Manufacturing Engineering) </a:t>
                      </a:r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SHOULD GO LIVE MARCH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1271/1272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14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Aerospace Manufacturing Electrical, Mechanical And Systems Fitter </a:t>
                      </a:r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FOUNDATION</a:t>
                      </a:r>
                      <a:r>
                        <a:rPr lang="en-GB" sz="100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LIVE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4605-02/       4705-02</a:t>
                      </a:r>
                      <a:br>
                        <a:rPr lang="en-GB" sz="1000" u="none" strike="noStrike" dirty="0">
                          <a:effectLst/>
                          <a:latin typeface="+mn-lt"/>
                        </a:rPr>
                      </a:b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7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Aerospace Manufacturing fitter </a:t>
                      </a:r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FOUNDATION LIVE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4605-02/         4705-02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14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Aircraft Maintenance Fitter/Technician (Fixed And Rotary Wing) – Civil </a:t>
                      </a:r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LIVE 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4605-02/   4608-30/   2675-05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Food and Drink Maintenance Engineer</a:t>
                      </a:r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LIVE </a:t>
                      </a:r>
                      <a:endParaRPr lang="en-GB" sz="1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1255-01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Welder (General Welder)</a:t>
                      </a:r>
                      <a:endParaRPr lang="en-GB" sz="1000" b="0" i="0" u="none" strike="noStrike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 </a:t>
                      </a:r>
                      <a:r>
                        <a:rPr lang="en-GB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quals</a:t>
                      </a:r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– consider 2850 for training?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+mn-lt"/>
                        </a:rPr>
                        <a:t>Welder (Multi-positional Welder)</a:t>
                      </a:r>
                      <a:endParaRPr lang="en-GB" sz="1000" b="0" i="0" u="none" strike="noStrike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 </a:t>
                      </a:r>
                      <a:r>
                        <a:rPr lang="en-GB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quals</a:t>
                      </a:r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– consider 2850 for training?</a:t>
                      </a:r>
                    </a:p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039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7455" y="960493"/>
            <a:ext cx="8110693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1">
              <a:spcAft>
                <a:spcPts val="1000"/>
              </a:spcAft>
              <a:buClr>
                <a:srgbClr val="DA291C"/>
              </a:buClr>
              <a:buSzPct val="150000"/>
            </a:pPr>
            <a:endParaRPr lang="en-GB" sz="1400" dirty="0"/>
          </a:p>
          <a:p>
            <a:pPr marL="180000" lvl="1">
              <a:spcAft>
                <a:spcPts val="1000"/>
              </a:spcAft>
              <a:buClr>
                <a:srgbClr val="DA291C"/>
              </a:buClr>
              <a:buSzPct val="150000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95536" y="963038"/>
          <a:ext cx="8424937" cy="51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3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9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14-19 &amp; HE</a:t>
                      </a:r>
                    </a:p>
                  </a:txBody>
                  <a:tcPr>
                    <a:solidFill>
                      <a:srgbClr val="00BC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Apprenticeships</a:t>
                      </a:r>
                    </a:p>
                  </a:txBody>
                  <a:tcPr>
                    <a:solidFill>
                      <a:srgbClr val="00BC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AVQs/CPD/Short Courses</a:t>
                      </a:r>
                    </a:p>
                  </a:txBody>
                  <a:tcPr>
                    <a:solidFill>
                      <a:srgbClr val="00B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4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14-16: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2 Technical Award in Engineering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16-19: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2 Technical Certificates in  Engineering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3 Technicals in Engineering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4 Diplomas in Advanced Manufacturing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5 Diplomas in Advanced Manufacturing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6 Diplomas in Advanced Manufacturing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Supported by Digital/E-Learning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Employer Led Apprenticeships will include:</a:t>
                      </a:r>
                    </a:p>
                    <a:p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2 and 3 Competence qualifications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2 and 3 Knowledge qualifications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Employer sign-off.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Professional recognition from the likes of IET, IMechE and others.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Covering Advanced Manufacturing and Engineering Sector which includes: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Aerospace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Automotive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Defence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Food Manufacturing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Supported by Digital/E-Learning.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AVQ’s: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3 Diplomas in Engineering (Existing 2850) – 7 qualifications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4 Diplomas in Advanced Manufacturing Engineering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5 Diplomas in Advanced Manufacturing Engineering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6 Diplomas in Advanced Manufacturing Engineering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Short Courses (60-90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GLH):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1-3  Welding, Fabrication,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Thermal Cutting,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1-3  Awards &amp; Certificates in CAD and Parametric Modelling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Level 2/3 Awards/Certificates in CAPP, CNC, Robotics, PLC’s, Rapid Prototyping, 3D Printing, Simulation and Testing</a:t>
                      </a:r>
                      <a:endParaRPr lang="en-GB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679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2486826" cy="341050"/>
          </a:xfrm>
        </p:spPr>
        <p:txBody>
          <a:bodyPr/>
          <a:lstStyle/>
          <a:p>
            <a:r>
              <a:rPr lang="en-GB" dirty="0"/>
              <a:t>FUTURE OFFER</a:t>
            </a:r>
          </a:p>
        </p:txBody>
      </p:sp>
    </p:spTree>
    <p:extLst>
      <p:ext uri="{BB962C8B-B14F-4D97-AF65-F5344CB8AC3E}">
        <p14:creationId xmlns:p14="http://schemas.microsoft.com/office/powerpoint/2010/main" val="9887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5244"/>
            <a:ext cx="4054562" cy="341050"/>
          </a:xfrm>
        </p:spPr>
        <p:txBody>
          <a:bodyPr/>
          <a:lstStyle/>
          <a:p>
            <a:r>
              <a:rPr lang="en-GB" dirty="0"/>
              <a:t>NEW TECHNICALS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WHAT WILL BE COVERED?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4936" y="1973739"/>
            <a:ext cx="39312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Progression routes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Design Principles 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Qualifications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Content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Assessment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Grading</a:t>
            </a:r>
          </a:p>
          <a:p>
            <a:pPr marL="523875" lvl="1" indent="-342900">
              <a:spcAft>
                <a:spcPts val="10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Avenir 45 Book"/>
              </a:rPr>
              <a:t>UCAS</a:t>
            </a:r>
          </a:p>
        </p:txBody>
      </p:sp>
      <p:sp>
        <p:nvSpPr>
          <p:cNvPr id="5" name="Octagon 4"/>
          <p:cNvSpPr/>
          <p:nvPr/>
        </p:nvSpPr>
        <p:spPr>
          <a:xfrm>
            <a:off x="4994215" y="3003422"/>
            <a:ext cx="3405691" cy="3405691"/>
          </a:xfrm>
          <a:prstGeom prst="octagon">
            <a:avLst/>
          </a:prstGeom>
          <a:blipFill rotWithShape="1">
            <a:blip r:embed="rId2"/>
            <a:srcRect/>
            <a:stretch>
              <a:fillRect l="-12683" t="-2642" r="-23253" b="-2642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79094"/>
            <a:ext cx="3560838" cy="313350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730" y="1639116"/>
            <a:ext cx="3867150" cy="41163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Level 2 Technical Award must provide depth of study.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It is approved for use and will provide learners with an awareness of the engineering </a:t>
            </a:r>
            <a:r>
              <a:rPr lang="en-GB" sz="2000" i="1" dirty="0"/>
              <a:t>sector </a:t>
            </a:r>
            <a:r>
              <a:rPr lang="en-GB" sz="2000" dirty="0"/>
              <a:t>rather that giving them a pathway into a particular job outcome.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First teaching planned for September 2016.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Scheme number 1145-20.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52963" y="1341438"/>
          <a:ext cx="4144962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63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7188" y="1341438"/>
            <a:ext cx="3897820" cy="6120066"/>
          </a:xfrm>
        </p:spPr>
        <p:txBody>
          <a:bodyPr/>
          <a:lstStyle/>
          <a:p>
            <a:pPr marL="0" indent="0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External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This is externally set and externally marked.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pass mark is not published.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Sample exam in documents tab on the webpage.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Samples from all qualification content.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74336" y="1341438"/>
            <a:ext cx="3949890" cy="4711700"/>
          </a:xfrm>
        </p:spPr>
        <p:txBody>
          <a:bodyPr/>
          <a:lstStyle/>
          <a:p>
            <a:pPr marL="0" indent="0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Synoptic assignment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This is externally set, internally marked and externally moderated.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Once again a sample is available on the webpage.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Covers all qualification content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265244"/>
            <a:ext cx="4006472" cy="341050"/>
          </a:xfrm>
        </p:spPr>
        <p:txBody>
          <a:bodyPr/>
          <a:lstStyle/>
          <a:p>
            <a:r>
              <a:rPr lang="en-GB" dirty="0"/>
              <a:t>ASSESSMENT OVERVIEW</a:t>
            </a:r>
          </a:p>
        </p:txBody>
      </p:sp>
    </p:spTree>
    <p:extLst>
      <p:ext uri="{BB962C8B-B14F-4D97-AF65-F5344CB8AC3E}">
        <p14:creationId xmlns:p14="http://schemas.microsoft.com/office/powerpoint/2010/main" val="288452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6571277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– </a:t>
            </a:r>
            <a:br>
              <a:rPr lang="en-GB" sz="2000" b="1" dirty="0">
                <a:solidFill>
                  <a:srgbClr val="FFFFFF"/>
                </a:solidFill>
                <a:sym typeface="Helvetica"/>
              </a:rPr>
            </a:br>
            <a:r>
              <a:rPr lang="en-GB" sz="2000" b="1" dirty="0">
                <a:solidFill>
                  <a:srgbClr val="FFFFFF"/>
                </a:solidFill>
                <a:sym typeface="Helvetica"/>
              </a:rPr>
              <a:t>LEVEL 2 TECHNICAL CERTIFICATES (1145-21)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821237"/>
            <a:ext cx="3867150" cy="41163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The Level 2 Technical Certificates will replace the Level 2 2850 suite of qualifications for Full-Time learners (KS5).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Where possible aligned to new Apprenticeship standards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First teaching planned for September 2017.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There are four pathways. Each has the same three generic units nominally 60 GLH. Each pathway will be 360 GLH.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7737830"/>
              </p:ext>
            </p:extLst>
          </p:nvPr>
        </p:nvGraphicFramePr>
        <p:xfrm>
          <a:off x="4652963" y="1523559"/>
          <a:ext cx="4144962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39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5691229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– </a:t>
            </a:r>
            <a:br>
              <a:rPr lang="en-GB" sz="2000" b="1" dirty="0">
                <a:solidFill>
                  <a:srgbClr val="FFFFFF"/>
                </a:solidFill>
                <a:sym typeface="Helvetica"/>
              </a:rPr>
            </a:br>
            <a:r>
              <a:rPr lang="en-GB" sz="2000" b="1" dirty="0">
                <a:solidFill>
                  <a:srgbClr val="FFFFFF"/>
                </a:solidFill>
                <a:sym typeface="Helvetica"/>
              </a:rPr>
              <a:t>FABRICATION AND WELDING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3169551"/>
            <a:ext cx="3617404" cy="1378065"/>
          </a:xfrm>
        </p:spPr>
        <p:txBody>
          <a:bodyPr/>
          <a:lstStyle/>
          <a:p>
            <a:r>
              <a:rPr lang="en-GB" sz="2000" dirty="0"/>
              <a:t>These are the units for the Fabrication and Welding pathway.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757466" y="2191774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4715691" y="4313290"/>
          <a:ext cx="4186737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9295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3915102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– </a:t>
            </a:r>
            <a:br>
              <a:rPr lang="en-GB" sz="2000" b="1" dirty="0">
                <a:solidFill>
                  <a:srgbClr val="FFFFFF"/>
                </a:solidFill>
                <a:sym typeface="Helvetica"/>
              </a:rPr>
            </a:br>
            <a:r>
              <a:rPr lang="en-GB" sz="2000" b="1" dirty="0">
                <a:solidFill>
                  <a:srgbClr val="FFFFFF"/>
                </a:solidFill>
                <a:sym typeface="Helvetica"/>
              </a:rPr>
              <a:t>MAINTENENCE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0620"/>
            <a:ext cx="3867150" cy="4116343"/>
          </a:xfrm>
        </p:spPr>
        <p:txBody>
          <a:bodyPr/>
          <a:lstStyle/>
          <a:p>
            <a:r>
              <a:rPr lang="en-GB" sz="2000" dirty="0"/>
              <a:t>These are the units for the Maintenance pathway.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5629582"/>
              </p:ext>
            </p:extLst>
          </p:nvPr>
        </p:nvGraphicFramePr>
        <p:xfrm>
          <a:off x="4652963" y="1965670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4652963" y="4208787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8921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6519981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– </a:t>
            </a:r>
            <a:br>
              <a:rPr lang="en-GB" sz="2000" b="1" dirty="0">
                <a:solidFill>
                  <a:srgbClr val="FFFFFF"/>
                </a:solidFill>
                <a:sym typeface="Helvetica"/>
              </a:rPr>
            </a:br>
            <a:r>
              <a:rPr lang="en-GB" sz="2000" b="1" dirty="0">
                <a:solidFill>
                  <a:srgbClr val="FFFFFF"/>
                </a:solidFill>
                <a:sym typeface="Helvetica"/>
              </a:rPr>
              <a:t>MANUFACTURING TECHNOLOGIES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0620"/>
            <a:ext cx="3867150" cy="4116343"/>
          </a:xfrm>
        </p:spPr>
        <p:txBody>
          <a:bodyPr/>
          <a:lstStyle/>
          <a:p>
            <a:r>
              <a:rPr lang="en-GB" sz="2000" dirty="0"/>
              <a:t>These are the units for the Manufacturing Technologies pathway.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3755626"/>
              </p:ext>
            </p:extLst>
          </p:nvPr>
        </p:nvGraphicFramePr>
        <p:xfrm>
          <a:off x="4652963" y="2060620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322723"/>
              </p:ext>
            </p:extLst>
          </p:nvPr>
        </p:nvGraphicFramePr>
        <p:xfrm>
          <a:off x="4652963" y="4001149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164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0595"/>
            <a:ext cx="3774037" cy="590349"/>
          </a:xfrm>
        </p:spPr>
        <p:txBody>
          <a:bodyPr/>
          <a:lstStyle/>
          <a:p>
            <a:r>
              <a:rPr lang="en-GB" sz="2000" b="1" dirty="0">
                <a:solidFill>
                  <a:srgbClr val="FFFFFF"/>
                </a:solidFill>
                <a:sym typeface="Helvetica"/>
              </a:rPr>
              <a:t>OVERVIEW OF CONTENT –</a:t>
            </a:r>
            <a:br>
              <a:rPr lang="en-GB" sz="2000" b="1" dirty="0">
                <a:solidFill>
                  <a:srgbClr val="FFFFFF"/>
                </a:solidFill>
                <a:sym typeface="Helvetica"/>
              </a:rPr>
            </a:br>
            <a:r>
              <a:rPr lang="en-GB" sz="2000" b="1" dirty="0">
                <a:solidFill>
                  <a:srgbClr val="FFFFFF"/>
                </a:solidFill>
                <a:sym typeface="Helvetica"/>
              </a:rPr>
              <a:t>ELECTRONIC PATHWAY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083" y="2194819"/>
            <a:ext cx="3492246" cy="853268"/>
          </a:xfrm>
        </p:spPr>
        <p:txBody>
          <a:bodyPr/>
          <a:lstStyle/>
          <a:p>
            <a:r>
              <a:rPr lang="en-GB" sz="2000" dirty="0"/>
              <a:t>These are the units for the Electronic pathway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6072751"/>
              </p:ext>
            </p:extLst>
          </p:nvPr>
        </p:nvGraphicFramePr>
        <p:xfrm>
          <a:off x="4652963" y="2060620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210859"/>
              </p:ext>
            </p:extLst>
          </p:nvPr>
        </p:nvGraphicFramePr>
        <p:xfrm>
          <a:off x="4652963" y="4118791"/>
          <a:ext cx="4144962" cy="19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65557068"/>
      </p:ext>
    </p:extLst>
  </p:cSld>
  <p:clrMapOvr>
    <a:masterClrMapping/>
  </p:clrMapOvr>
</p:sld>
</file>

<file path=ppt/theme/theme1.xml><?xml version="1.0" encoding="utf-8"?>
<a:theme xmlns:a="http://schemas.openxmlformats.org/drawingml/2006/main" name="CG 310311">
  <a:themeElements>
    <a:clrScheme name="CG 3103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A9DE"/>
      </a:accent1>
      <a:accent2>
        <a:srgbClr val="FF0099"/>
      </a:accent2>
      <a:accent3>
        <a:srgbClr val="FFFFFF"/>
      </a:accent3>
      <a:accent4>
        <a:srgbClr val="000000"/>
      </a:accent4>
      <a:accent5>
        <a:srgbClr val="AAD1EC"/>
      </a:accent5>
      <a:accent6>
        <a:srgbClr val="E7008A"/>
      </a:accent6>
      <a:hlink>
        <a:srgbClr val="FF0000"/>
      </a:hlink>
      <a:folHlink>
        <a:srgbClr val="339933"/>
      </a:folHlink>
    </a:clrScheme>
    <a:fontScheme name="CG 310311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G 3103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4A9DE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AAD1EC"/>
        </a:accent5>
        <a:accent6>
          <a:srgbClr val="E7008A"/>
        </a:accent6>
        <a:hlink>
          <a:srgbClr val="FF0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A9DE"/>
      </a:accent1>
      <a:accent2>
        <a:srgbClr val="FF0099"/>
      </a:accent2>
      <a:accent3>
        <a:srgbClr val="FFFFFF"/>
      </a:accent3>
      <a:accent4>
        <a:srgbClr val="000000"/>
      </a:accent4>
      <a:accent5>
        <a:srgbClr val="AAD1EC"/>
      </a:accent5>
      <a:accent6>
        <a:srgbClr val="E7008A"/>
      </a:accent6>
      <a:hlink>
        <a:srgbClr val="FF0000"/>
      </a:hlink>
      <a:folHlink>
        <a:srgbClr val="339933"/>
      </a:folHlink>
    </a:clrScheme>
    <a:fontScheme name="2_Default Design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4A9DE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AAD1EC"/>
        </a:accent5>
        <a:accent6>
          <a:srgbClr val="E7008A"/>
        </a:accent6>
        <a:hlink>
          <a:srgbClr val="FF0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A9DE"/>
      </a:accent1>
      <a:accent2>
        <a:srgbClr val="FF0099"/>
      </a:accent2>
      <a:accent3>
        <a:srgbClr val="FFFFFF"/>
      </a:accent3>
      <a:accent4>
        <a:srgbClr val="000000"/>
      </a:accent4>
      <a:accent5>
        <a:srgbClr val="AAD1EC"/>
      </a:accent5>
      <a:accent6>
        <a:srgbClr val="E7008A"/>
      </a:accent6>
      <a:hlink>
        <a:srgbClr val="FF0000"/>
      </a:hlink>
      <a:folHlink>
        <a:srgbClr val="339933"/>
      </a:folHlink>
    </a:clrScheme>
    <a:fontScheme name="1_Default Design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726964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4A9DE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AAD1EC"/>
        </a:accent5>
        <a:accent6>
          <a:srgbClr val="E7008A"/>
        </a:accent6>
        <a:hlink>
          <a:srgbClr val="FF0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CG 310311</Template>
  <TotalTime>12877</TotalTime>
  <Words>1225</Words>
  <Application>Microsoft Office PowerPoint</Application>
  <PresentationFormat>On-screen Show (4:3)</PresentationFormat>
  <Paragraphs>258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Arial</vt:lpstr>
      <vt:lpstr>Arial Black</vt:lpstr>
      <vt:lpstr>Avenir 45 Book</vt:lpstr>
      <vt:lpstr>Helvetica</vt:lpstr>
      <vt:lpstr>CG 310311</vt:lpstr>
      <vt:lpstr>2_Default Design</vt:lpstr>
      <vt:lpstr>1_Default Design</vt:lpstr>
      <vt:lpstr>ENGINEERING  UPDATE</vt:lpstr>
      <vt:lpstr>NEW TECHNICALS OFFER</vt:lpstr>
      <vt:lpstr>OVERVIEW OF CONTENT</vt:lpstr>
      <vt:lpstr>ASSESSMENT OVERVIEW</vt:lpstr>
      <vt:lpstr>OVERVIEW OF CONTENT –  LEVEL 2 TECHNICAL CERTIFICATES (1145-21)</vt:lpstr>
      <vt:lpstr>OVERVIEW OF CONTENT –  FABRICATION AND WELDING PATHWAY</vt:lpstr>
      <vt:lpstr>OVERVIEW OF CONTENT –  MAINTENENCE PATHWAY</vt:lpstr>
      <vt:lpstr>OVERVIEW OF CONTENT –  MANUFACTURING TECHNOLOGIES PATHWAY</vt:lpstr>
      <vt:lpstr>OVERVIEW OF CONTENT – ELECTRONIC PATHWAY</vt:lpstr>
      <vt:lpstr>ASSESSMENT OVERVIEW</vt:lpstr>
      <vt:lpstr>OVERVIEW OF CONTENT – KS5 LEVEL 3 TECHNICALS</vt:lpstr>
      <vt:lpstr>OVERVIEW OF CONTENT – KS5 LEVEL 3</vt:lpstr>
      <vt:lpstr>OVERVIEW OF CONTENT – KS5 LEVEL 3 TECHNICALS</vt:lpstr>
      <vt:lpstr>ASSESSMENT OVERVIEW</vt:lpstr>
      <vt:lpstr>SUPPORT FOR DELIVERY</vt:lpstr>
      <vt:lpstr>SUPPORTING UPTAKE</vt:lpstr>
      <vt:lpstr>Apprenticeship Developments</vt:lpstr>
      <vt:lpstr>FUTURE OFFER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micah</dc:creator>
  <cp:lastModifiedBy>Jill</cp:lastModifiedBy>
  <cp:revision>781</cp:revision>
  <cp:lastPrinted>2015-07-02T13:37:49Z</cp:lastPrinted>
  <dcterms:created xsi:type="dcterms:W3CDTF">2011-04-01T10:07:30Z</dcterms:created>
  <dcterms:modified xsi:type="dcterms:W3CDTF">2017-05-08T08:37:21Z</dcterms:modified>
</cp:coreProperties>
</file>